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64" r:id="rId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189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377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565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754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5943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131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319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508" algn="l" defTabSz="914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ANDD" initials="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F3"/>
          </a:solidFill>
        </a:fill>
      </a:tcStyle>
    </a:wholeTbl>
    <a:band2H>
      <a:tcTxStyle/>
      <a:tcStyle>
        <a:tcBdr/>
        <a:fill>
          <a:solidFill>
            <a:srgbClr val="E6E6F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CAD8"/>
          </a:solidFill>
        </a:fill>
      </a:tcStyle>
    </a:wholeTbl>
    <a:band2H>
      <a:tcTxStyle/>
      <a:tcStyle>
        <a:tcBdr/>
        <a:fill>
          <a:solidFill>
            <a:srgbClr val="E9E6EC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5CA"/>
          </a:solidFill>
        </a:fill>
      </a:tcStyle>
    </a:wholeTbl>
    <a:band2H>
      <a:tcTxStyle/>
      <a:tcStyle>
        <a:tcBdr/>
        <a:fill>
          <a:solidFill>
            <a:srgbClr val="FFEB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8"/>
  </p:normalViewPr>
  <p:slideViewPr>
    <p:cSldViewPr snapToGrid="0" snapToObjects="1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Shape 23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9" name="Shape 23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377" latinLnBrk="0">
      <a:defRPr sz="1200">
        <a:latin typeface="+mj-lt"/>
        <a:ea typeface="+mj-ea"/>
        <a:cs typeface="+mj-cs"/>
        <a:sym typeface="Calibri"/>
      </a:defRPr>
    </a:lvl1pPr>
    <a:lvl2pPr indent="228600" defTabSz="914377" latinLnBrk="0">
      <a:defRPr sz="1200">
        <a:latin typeface="+mj-lt"/>
        <a:ea typeface="+mj-ea"/>
        <a:cs typeface="+mj-cs"/>
        <a:sym typeface="Calibri"/>
      </a:defRPr>
    </a:lvl2pPr>
    <a:lvl3pPr indent="457200" defTabSz="914377" latinLnBrk="0">
      <a:defRPr sz="1200">
        <a:latin typeface="+mj-lt"/>
        <a:ea typeface="+mj-ea"/>
        <a:cs typeface="+mj-cs"/>
        <a:sym typeface="Calibri"/>
      </a:defRPr>
    </a:lvl3pPr>
    <a:lvl4pPr indent="685800" defTabSz="914377" latinLnBrk="0">
      <a:defRPr sz="1200">
        <a:latin typeface="+mj-lt"/>
        <a:ea typeface="+mj-ea"/>
        <a:cs typeface="+mj-cs"/>
        <a:sym typeface="Calibri"/>
      </a:defRPr>
    </a:lvl4pPr>
    <a:lvl5pPr indent="914400" defTabSz="914377" latinLnBrk="0">
      <a:defRPr sz="1200">
        <a:latin typeface="+mj-lt"/>
        <a:ea typeface="+mj-ea"/>
        <a:cs typeface="+mj-cs"/>
        <a:sym typeface="Calibri"/>
      </a:defRPr>
    </a:lvl5pPr>
    <a:lvl6pPr indent="1143000" defTabSz="914377" latinLnBrk="0">
      <a:defRPr sz="1200">
        <a:latin typeface="+mj-lt"/>
        <a:ea typeface="+mj-ea"/>
        <a:cs typeface="+mj-cs"/>
        <a:sym typeface="Calibri"/>
      </a:defRPr>
    </a:lvl6pPr>
    <a:lvl7pPr indent="1371600" defTabSz="914377" latinLnBrk="0">
      <a:defRPr sz="1200">
        <a:latin typeface="+mj-lt"/>
        <a:ea typeface="+mj-ea"/>
        <a:cs typeface="+mj-cs"/>
        <a:sym typeface="Calibri"/>
      </a:defRPr>
    </a:lvl7pPr>
    <a:lvl8pPr indent="1600200" defTabSz="914377" latinLnBrk="0">
      <a:defRPr sz="1200">
        <a:latin typeface="+mj-lt"/>
        <a:ea typeface="+mj-ea"/>
        <a:cs typeface="+mj-cs"/>
        <a:sym typeface="Calibri"/>
      </a:defRPr>
    </a:lvl8pPr>
    <a:lvl9pPr indent="1828800" defTabSz="914377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'Swirls' STATIC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Picture 8"/>
          <p:cNvPicPr>
            <a:picLocks noChangeAspect="1"/>
          </p:cNvPicPr>
          <p:nvPr/>
        </p:nvPicPr>
        <p:blipFill>
          <a:blip r:embed="rId2"/>
          <a:srcRect l="267" t="2377" r="2148" b="10098"/>
          <a:stretch>
            <a:fillRect/>
          </a:stretch>
        </p:blipFill>
        <p:spPr>
          <a:xfrm>
            <a:off x="-29979" y="-14991"/>
            <a:ext cx="12300816" cy="6910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692" y="2849255"/>
            <a:ext cx="2106985" cy="946486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24614"/>
              </a:srgbClr>
            </a:outerShdw>
          </a:effectLst>
        </p:spPr>
      </p:pic>
      <p:sp>
        <p:nvSpPr>
          <p:cNvPr id="22" name="Shape 22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1 long col copy, bi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/>
            </a:lvl1pPr>
            <a:lvl2pPr marL="264885" indent="-264885" defTabSz="914400">
              <a:lnSpc>
                <a:spcPct val="95000"/>
              </a:lnSpc>
              <a:defRPr sz="1600" cap="all"/>
            </a:lvl2pPr>
            <a:lvl3pPr marL="264885" indent="-264885" defTabSz="914400">
              <a:lnSpc>
                <a:spcPct val="95000"/>
              </a:lnSpc>
              <a:defRPr sz="1600" cap="all"/>
            </a:lvl3pPr>
            <a:lvl4pPr marL="264885" indent="-264885" defTabSz="914400">
              <a:lnSpc>
                <a:spcPct val="95000"/>
              </a:lnSpc>
              <a:defRPr sz="1600" cap="all"/>
            </a:lvl4pPr>
            <a:lvl5pPr marL="264885" indent="-264885" defTabSz="914400">
              <a:lnSpc>
                <a:spcPct val="95000"/>
              </a:lnSpc>
              <a:defRPr sz="16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oter Only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78" name="Freeform 5"/>
          <p:cNvSpPr/>
          <p:nvPr/>
        </p:nvSpPr>
        <p:spPr>
          <a:xfrm>
            <a:off x="4761255" y="1555734"/>
            <a:ext cx="1251325" cy="2732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010"/>
                </a:moveTo>
                <a:cubicBezTo>
                  <a:pt x="0" y="6010"/>
                  <a:pt x="0" y="6010"/>
                  <a:pt x="9007" y="21600"/>
                </a:cubicBezTo>
                <a:cubicBezTo>
                  <a:pt x="9007" y="21600"/>
                  <a:pt x="9007" y="21600"/>
                  <a:pt x="21600" y="0"/>
                </a:cubicBezTo>
                <a:cubicBezTo>
                  <a:pt x="12410" y="228"/>
                  <a:pt x="4451" y="2560"/>
                  <a:pt x="0" y="6010"/>
                </a:cubicBezTo>
                <a:close/>
              </a:path>
            </a:pathLst>
          </a:custGeom>
          <a:solidFill>
            <a:srgbClr val="FFFFFF">
              <a:alpha val="18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79" name="Freeform 6"/>
          <p:cNvSpPr/>
          <p:nvPr/>
        </p:nvSpPr>
        <p:spPr>
          <a:xfrm>
            <a:off x="4539627" y="2486746"/>
            <a:ext cx="638737" cy="1904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246"/>
                </a:moveTo>
                <a:cubicBezTo>
                  <a:pt x="0" y="13129"/>
                  <a:pt x="8619" y="18357"/>
                  <a:pt x="21600" y="21600"/>
                </a:cubicBezTo>
                <a:cubicBezTo>
                  <a:pt x="21600" y="21600"/>
                  <a:pt x="21600" y="21600"/>
                  <a:pt x="4566" y="0"/>
                </a:cubicBezTo>
                <a:cubicBezTo>
                  <a:pt x="1642" y="2243"/>
                  <a:pt x="0" y="4675"/>
                  <a:pt x="0" y="7246"/>
                </a:cubicBezTo>
                <a:close/>
              </a:path>
            </a:pathLst>
          </a:custGeom>
          <a:solidFill>
            <a:srgbClr val="FFFFFF">
              <a:alpha val="18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80" name="Freeform 7"/>
          <p:cNvSpPr/>
          <p:nvPr/>
        </p:nvSpPr>
        <p:spPr>
          <a:xfrm>
            <a:off x="6179422" y="1555734"/>
            <a:ext cx="1246345" cy="2732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0"/>
                  <a:pt x="0" y="0"/>
                  <a:pt x="12561" y="21600"/>
                </a:cubicBezTo>
                <a:cubicBezTo>
                  <a:pt x="12561" y="21600"/>
                  <a:pt x="12561" y="21600"/>
                  <a:pt x="21600" y="6010"/>
                </a:cubicBezTo>
                <a:cubicBezTo>
                  <a:pt x="17107" y="2560"/>
                  <a:pt x="9223" y="228"/>
                  <a:pt x="0" y="0"/>
                </a:cubicBezTo>
                <a:close/>
              </a:path>
            </a:pathLst>
          </a:custGeom>
          <a:solidFill>
            <a:srgbClr val="FFFFFF">
              <a:alpha val="18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81" name="Freeform 8"/>
          <p:cNvSpPr/>
          <p:nvPr/>
        </p:nvSpPr>
        <p:spPr>
          <a:xfrm>
            <a:off x="7008656" y="2486746"/>
            <a:ext cx="643717" cy="1904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66" y="0"/>
                </a:moveTo>
                <a:cubicBezTo>
                  <a:pt x="17066" y="0"/>
                  <a:pt x="17066" y="0"/>
                  <a:pt x="0" y="21600"/>
                </a:cubicBezTo>
                <a:cubicBezTo>
                  <a:pt x="13042" y="18357"/>
                  <a:pt x="21600" y="13129"/>
                  <a:pt x="21600" y="7246"/>
                </a:cubicBezTo>
                <a:cubicBezTo>
                  <a:pt x="21600" y="4675"/>
                  <a:pt x="19970" y="2243"/>
                  <a:pt x="17066" y="0"/>
                </a:cubicBezTo>
                <a:close/>
              </a:path>
            </a:pathLst>
          </a:custGeom>
          <a:solidFill>
            <a:srgbClr val="FFFFFF">
              <a:alpha val="18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82" name="Freeform 9"/>
          <p:cNvSpPr/>
          <p:nvPr/>
        </p:nvSpPr>
        <p:spPr>
          <a:xfrm>
            <a:off x="5360148" y="1739209"/>
            <a:ext cx="1466726" cy="2956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222"/>
                </a:moveTo>
                <a:cubicBezTo>
                  <a:pt x="3239" y="21100"/>
                  <a:pt x="6925" y="21600"/>
                  <a:pt x="10789" y="21600"/>
                </a:cubicBezTo>
                <a:cubicBezTo>
                  <a:pt x="14743" y="21600"/>
                  <a:pt x="18428" y="21100"/>
                  <a:pt x="21600" y="20222"/>
                </a:cubicBezTo>
                <a:cubicBezTo>
                  <a:pt x="21600" y="20222"/>
                  <a:pt x="21600" y="20222"/>
                  <a:pt x="10789" y="0"/>
                </a:cubicBezTo>
                <a:cubicBezTo>
                  <a:pt x="10789" y="0"/>
                  <a:pt x="10789" y="0"/>
                  <a:pt x="0" y="20222"/>
                </a:cubicBezTo>
                <a:close/>
              </a:path>
            </a:pathLst>
          </a:custGeom>
          <a:solidFill>
            <a:srgbClr val="FFFFFF">
              <a:alpha val="18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83" name="Shape 1283"/>
          <p:cNvSpPr txBox="1">
            <a:spLocks noGrp="1"/>
          </p:cNvSpPr>
          <p:nvPr>
            <p:ph type="sldNum" sz="quarter" idx="2"/>
          </p:nvPr>
        </p:nvSpPr>
        <p:spPr>
          <a:xfrm>
            <a:off x="370382" y="6388846"/>
            <a:ext cx="233017" cy="177801"/>
          </a:xfrm>
          <a:prstGeom prst="rect">
            <a:avLst/>
          </a:prstGeom>
        </p:spPr>
        <p:txBody>
          <a:bodyPr/>
          <a:lstStyle>
            <a:lvl1pPr algn="l" defTabSz="731441">
              <a:defRPr sz="1200" cap="all" spc="200"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84" name="Footer Placeholder 3"/>
          <p:cNvSpPr txBox="1"/>
          <p:nvPr/>
        </p:nvSpPr>
        <p:spPr>
          <a:xfrm>
            <a:off x="834629" y="6414187"/>
            <a:ext cx="641262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731441">
              <a:spcBef>
                <a:spcPts val="200"/>
              </a:spcBef>
              <a:defRPr sz="1000" cap="all" spc="200">
                <a:gradFill flip="none" rotWithShape="1">
                  <a:gsLst>
                    <a:gs pos="23699">
                      <a:srgbClr val="FFFFFF"/>
                    </a:gs>
                    <a:gs pos="38728">
                      <a:srgbClr val="FFFFFF"/>
                    </a:gs>
                  </a:gsLst>
                  <a:lin ang="5400000" scaled="0"/>
                </a:gradFill>
                <a:latin typeface="Verlag Book"/>
                <a:ea typeface="Verlag Book"/>
                <a:cs typeface="Verlag Book"/>
                <a:sym typeface="Verlag Book"/>
              </a:defRPr>
            </a:lvl1pPr>
          </a:lstStyle>
          <a:p>
            <a:r>
              <a:t>Wunderman credentials</a:t>
            </a:r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oter Only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92" name="Freeform 5"/>
          <p:cNvSpPr/>
          <p:nvPr/>
        </p:nvSpPr>
        <p:spPr>
          <a:xfrm>
            <a:off x="4761255" y="1555734"/>
            <a:ext cx="1251325" cy="2732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010"/>
                </a:moveTo>
                <a:cubicBezTo>
                  <a:pt x="0" y="6010"/>
                  <a:pt x="0" y="6010"/>
                  <a:pt x="9007" y="21600"/>
                </a:cubicBezTo>
                <a:cubicBezTo>
                  <a:pt x="9007" y="21600"/>
                  <a:pt x="9007" y="21600"/>
                  <a:pt x="21600" y="0"/>
                </a:cubicBezTo>
                <a:cubicBezTo>
                  <a:pt x="12410" y="228"/>
                  <a:pt x="4451" y="2560"/>
                  <a:pt x="0" y="6010"/>
                </a:cubicBezTo>
                <a:close/>
              </a:path>
            </a:pathLst>
          </a:custGeom>
          <a:solidFill>
            <a:srgbClr val="FFFFFF">
              <a:alpha val="18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93" name="Freeform 6"/>
          <p:cNvSpPr/>
          <p:nvPr/>
        </p:nvSpPr>
        <p:spPr>
          <a:xfrm>
            <a:off x="4539627" y="2486746"/>
            <a:ext cx="638737" cy="1904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246"/>
                </a:moveTo>
                <a:cubicBezTo>
                  <a:pt x="0" y="13129"/>
                  <a:pt x="8619" y="18357"/>
                  <a:pt x="21600" y="21600"/>
                </a:cubicBezTo>
                <a:cubicBezTo>
                  <a:pt x="21600" y="21600"/>
                  <a:pt x="21600" y="21600"/>
                  <a:pt x="4566" y="0"/>
                </a:cubicBezTo>
                <a:cubicBezTo>
                  <a:pt x="1642" y="2243"/>
                  <a:pt x="0" y="4675"/>
                  <a:pt x="0" y="7246"/>
                </a:cubicBezTo>
                <a:close/>
              </a:path>
            </a:pathLst>
          </a:custGeom>
          <a:solidFill>
            <a:srgbClr val="FFFFFF">
              <a:alpha val="18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94" name="Freeform 7"/>
          <p:cNvSpPr/>
          <p:nvPr/>
        </p:nvSpPr>
        <p:spPr>
          <a:xfrm>
            <a:off x="6179422" y="1555734"/>
            <a:ext cx="1246345" cy="2732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0"/>
                  <a:pt x="0" y="0"/>
                  <a:pt x="12561" y="21600"/>
                </a:cubicBezTo>
                <a:cubicBezTo>
                  <a:pt x="12561" y="21600"/>
                  <a:pt x="12561" y="21600"/>
                  <a:pt x="21600" y="6010"/>
                </a:cubicBezTo>
                <a:cubicBezTo>
                  <a:pt x="17107" y="2560"/>
                  <a:pt x="9223" y="228"/>
                  <a:pt x="0" y="0"/>
                </a:cubicBezTo>
                <a:close/>
              </a:path>
            </a:pathLst>
          </a:custGeom>
          <a:solidFill>
            <a:srgbClr val="FFFFFF">
              <a:alpha val="18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95" name="Freeform 8"/>
          <p:cNvSpPr/>
          <p:nvPr/>
        </p:nvSpPr>
        <p:spPr>
          <a:xfrm>
            <a:off x="7008656" y="2486746"/>
            <a:ext cx="643717" cy="1904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66" y="0"/>
                </a:moveTo>
                <a:cubicBezTo>
                  <a:pt x="17066" y="0"/>
                  <a:pt x="17066" y="0"/>
                  <a:pt x="0" y="21600"/>
                </a:cubicBezTo>
                <a:cubicBezTo>
                  <a:pt x="13042" y="18357"/>
                  <a:pt x="21600" y="13129"/>
                  <a:pt x="21600" y="7246"/>
                </a:cubicBezTo>
                <a:cubicBezTo>
                  <a:pt x="21600" y="4675"/>
                  <a:pt x="19970" y="2243"/>
                  <a:pt x="17066" y="0"/>
                </a:cubicBezTo>
                <a:close/>
              </a:path>
            </a:pathLst>
          </a:custGeom>
          <a:solidFill>
            <a:srgbClr val="FFFFFF">
              <a:alpha val="18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96" name="Freeform 9"/>
          <p:cNvSpPr/>
          <p:nvPr/>
        </p:nvSpPr>
        <p:spPr>
          <a:xfrm>
            <a:off x="5360148" y="1739209"/>
            <a:ext cx="1466726" cy="2956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222"/>
                </a:moveTo>
                <a:cubicBezTo>
                  <a:pt x="3239" y="21100"/>
                  <a:pt x="6925" y="21600"/>
                  <a:pt x="10789" y="21600"/>
                </a:cubicBezTo>
                <a:cubicBezTo>
                  <a:pt x="14743" y="21600"/>
                  <a:pt x="18428" y="21100"/>
                  <a:pt x="21600" y="20222"/>
                </a:cubicBezTo>
                <a:cubicBezTo>
                  <a:pt x="21600" y="20222"/>
                  <a:pt x="21600" y="20222"/>
                  <a:pt x="10789" y="0"/>
                </a:cubicBezTo>
                <a:cubicBezTo>
                  <a:pt x="10789" y="0"/>
                  <a:pt x="10789" y="0"/>
                  <a:pt x="0" y="20222"/>
                </a:cubicBezTo>
                <a:close/>
              </a:path>
            </a:pathLst>
          </a:custGeom>
          <a:solidFill>
            <a:srgbClr val="FFFFFF">
              <a:alpha val="18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97" name="Shape 1297"/>
          <p:cNvSpPr txBox="1">
            <a:spLocks noGrp="1"/>
          </p:cNvSpPr>
          <p:nvPr>
            <p:ph type="sldNum" sz="quarter" idx="2"/>
          </p:nvPr>
        </p:nvSpPr>
        <p:spPr>
          <a:xfrm>
            <a:off x="382964" y="6363792"/>
            <a:ext cx="233017" cy="177801"/>
          </a:xfrm>
          <a:prstGeom prst="rect">
            <a:avLst/>
          </a:prstGeom>
        </p:spPr>
        <p:txBody>
          <a:bodyPr/>
          <a:lstStyle>
            <a:lvl1pPr algn="l" defTabSz="731441">
              <a:defRPr sz="1200" cap="all" spc="200"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98" name="Footer Placeholder 3"/>
          <p:cNvSpPr txBox="1"/>
          <p:nvPr/>
        </p:nvSpPr>
        <p:spPr>
          <a:xfrm>
            <a:off x="847211" y="6389132"/>
            <a:ext cx="641262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731441">
              <a:spcBef>
                <a:spcPts val="200"/>
              </a:spcBef>
              <a:defRPr sz="1000" cap="all" spc="200">
                <a:gradFill flip="none" rotWithShape="1">
                  <a:gsLst>
                    <a:gs pos="23699">
                      <a:srgbClr val="FFFFFF"/>
                    </a:gs>
                    <a:gs pos="38728">
                      <a:srgbClr val="FFFFFF"/>
                    </a:gs>
                  </a:gsLst>
                  <a:lin ang="5400000" scaled="0"/>
                </a:gradFill>
                <a:latin typeface="Verlag Book"/>
                <a:ea typeface="Verlag Book"/>
                <a:cs typeface="Verlag Book"/>
                <a:sym typeface="Verlag Book"/>
              </a:defRPr>
            </a:lvl1pPr>
          </a:lstStyle>
          <a:p>
            <a:r>
              <a:t>Wunderman credentials</a:t>
            </a:r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Footer Only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306" name="Shape 1306"/>
          <p:cNvSpPr txBox="1">
            <a:spLocks noGrp="1"/>
          </p:cNvSpPr>
          <p:nvPr>
            <p:ph type="sldNum" sz="quarter" idx="2"/>
          </p:nvPr>
        </p:nvSpPr>
        <p:spPr>
          <a:xfrm>
            <a:off x="332635" y="6388846"/>
            <a:ext cx="233017" cy="177801"/>
          </a:xfrm>
          <a:prstGeom prst="rect">
            <a:avLst/>
          </a:prstGeom>
        </p:spPr>
        <p:txBody>
          <a:bodyPr/>
          <a:lstStyle>
            <a:lvl1pPr algn="l" defTabSz="731441">
              <a:defRPr sz="1200" cap="all" spc="200"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07" name="Footer Placeholder 3"/>
          <p:cNvSpPr txBox="1"/>
          <p:nvPr/>
        </p:nvSpPr>
        <p:spPr>
          <a:xfrm>
            <a:off x="796882" y="6414187"/>
            <a:ext cx="641262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defTabSz="731441">
              <a:spcBef>
                <a:spcPts val="200"/>
              </a:spcBef>
              <a:defRPr sz="1000" cap="all" spc="200">
                <a:gradFill flip="none" rotWithShape="1">
                  <a:gsLst>
                    <a:gs pos="23699">
                      <a:srgbClr val="FFFFFF"/>
                    </a:gs>
                    <a:gs pos="38728">
                      <a:srgbClr val="FFFFFF"/>
                    </a:gs>
                  </a:gsLst>
                  <a:lin ang="5400000" scaled="0"/>
                </a:gradFill>
                <a:latin typeface="Verlag Book"/>
                <a:ea typeface="Verlag Book"/>
                <a:cs typeface="Verlag Book"/>
                <a:sym typeface="Verlag Book"/>
              </a:defRPr>
            </a:lvl1pPr>
          </a:lstStyle>
          <a:p>
            <a:r>
              <a:t>Wunderman credentials</a:t>
            </a:r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Shape 1314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84689" y="1507506"/>
            <a:ext cx="3822622" cy="384298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22" name="Shape 1322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Shape 1329"/>
          <p:cNvSpPr txBox="1">
            <a:spLocks noGrp="1"/>
          </p:cNvSpPr>
          <p:nvPr>
            <p:ph type="body" sz="quarter" idx="1"/>
          </p:nvPr>
        </p:nvSpPr>
        <p:spPr>
          <a:xfrm>
            <a:off x="6045744" y="2868771"/>
            <a:ext cx="5302602" cy="1099761"/>
          </a:xfrm>
          <a:prstGeom prst="rect">
            <a:avLst/>
          </a:prstGeom>
        </p:spPr>
        <p:txBody>
          <a:bodyPr numCol="1" spcCol="38100" anchor="ctr"/>
          <a:lstStyle>
            <a:lvl1pPr defTabSz="571181">
              <a:lnSpc>
                <a:spcPct val="90000"/>
              </a:lnSpc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31136" y="1507506"/>
            <a:ext cx="3822622" cy="384298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31" name="Shape 1331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Shape 1338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Shape 1345"/>
          <p:cNvSpPr txBox="1">
            <a:spLocks noGrp="1"/>
          </p:cNvSpPr>
          <p:nvPr>
            <p:ph type="body" sz="half" idx="1"/>
          </p:nvPr>
        </p:nvSpPr>
        <p:spPr>
          <a:xfrm>
            <a:off x="729743" y="2237271"/>
            <a:ext cx="10765829" cy="1666944"/>
          </a:xfrm>
          <a:prstGeom prst="rect">
            <a:avLst/>
          </a:prstGeom>
        </p:spPr>
        <p:txBody>
          <a:bodyPr numCol="1" spcCol="38100" anchor="ctr"/>
          <a:lstStyle>
            <a:lvl1pPr defTabSz="571181">
              <a:lnSpc>
                <a:spcPct val="90000"/>
              </a:lnSpc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6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347" name="Shape 1347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Shape 1354"/>
          <p:cNvSpPr txBox="1">
            <a:spLocks noGrp="1"/>
          </p:cNvSpPr>
          <p:nvPr>
            <p:ph type="body" sz="half" idx="1"/>
          </p:nvPr>
        </p:nvSpPr>
        <p:spPr>
          <a:xfrm>
            <a:off x="729743" y="2237271"/>
            <a:ext cx="10765829" cy="1666944"/>
          </a:xfrm>
          <a:prstGeom prst="rect">
            <a:avLst/>
          </a:prstGeom>
        </p:spPr>
        <p:txBody>
          <a:bodyPr numCol="1" spcCol="38100" anchor="ctr"/>
          <a:lstStyle>
            <a:lvl1pPr defTabSz="571181">
              <a:lnSpc>
                <a:spcPct val="90000"/>
              </a:lnSpc>
              <a:defRPr sz="51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5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356" name="Shape 1356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Black &amp;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Shape 1363"/>
          <p:cNvSpPr txBox="1">
            <a:spLocks noGrp="1"/>
          </p:cNvSpPr>
          <p:nvPr>
            <p:ph type="body" sz="half" idx="1"/>
          </p:nvPr>
        </p:nvSpPr>
        <p:spPr>
          <a:xfrm>
            <a:off x="729743" y="2237271"/>
            <a:ext cx="10765829" cy="1666944"/>
          </a:xfrm>
          <a:prstGeom prst="rect">
            <a:avLst/>
          </a:prstGeom>
        </p:spPr>
        <p:txBody>
          <a:bodyPr numCol="1" spcCol="38100" anchor="ctr"/>
          <a:lstStyle>
            <a:lvl1pPr defTabSz="571181">
              <a:lnSpc>
                <a:spcPct val="90000"/>
              </a:lnSpc>
              <a:defRPr sz="5100" spc="-78">
                <a:gradFill flip="none" rotWithShape="1">
                  <a:gsLst>
                    <a:gs pos="30000">
                      <a:srgbClr val="404040"/>
                    </a:gs>
                    <a:gs pos="44509">
                      <a:srgbClr val="404040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30000">
                      <a:srgbClr val="404040"/>
                    </a:gs>
                    <a:gs pos="44509">
                      <a:srgbClr val="404040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30000">
                      <a:srgbClr val="404040"/>
                    </a:gs>
                    <a:gs pos="44509">
                      <a:srgbClr val="404040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30000">
                      <a:srgbClr val="404040"/>
                    </a:gs>
                    <a:gs pos="44509">
                      <a:srgbClr val="404040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30000">
                      <a:srgbClr val="404040"/>
                    </a:gs>
                    <a:gs pos="44509">
                      <a:srgbClr val="404040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4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404040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365" name="Shape 1365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0000">
                      <a:srgbClr val="000000"/>
                    </a:gs>
                    <a:gs pos="44509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ng copy,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Rectangle 1"/>
          <p:cNvSpPr/>
          <p:nvPr/>
        </p:nvSpPr>
        <p:spPr>
          <a:xfrm>
            <a:off x="0" y="5214839"/>
            <a:ext cx="12192000" cy="16431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571181">
              <a:defRPr sz="2200">
                <a:gradFill flip="none" rotWithShape="1">
                  <a:gsLst>
                    <a:gs pos="29000">
                      <a:srgbClr val="FFFFFF"/>
                    </a:gs>
                    <a:gs pos="53096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373" name="Shape 1373"/>
          <p:cNvSpPr txBox="1">
            <a:spLocks noGrp="1"/>
          </p:cNvSpPr>
          <p:nvPr>
            <p:ph type="body" sz="half" idx="1"/>
          </p:nvPr>
        </p:nvSpPr>
        <p:spPr>
          <a:xfrm>
            <a:off x="729743" y="1688787"/>
            <a:ext cx="10765829" cy="1666943"/>
          </a:xfrm>
          <a:prstGeom prst="rect">
            <a:avLst/>
          </a:prstGeom>
        </p:spPr>
        <p:txBody>
          <a:bodyPr numCol="1" spcCol="38100" anchor="ctr"/>
          <a:lstStyle>
            <a:lvl1pPr defTabSz="571181">
              <a:lnSpc>
                <a:spcPct val="90000"/>
              </a:lnSpc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4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375" name="Shape 1375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hlight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Shape 1382"/>
          <p:cNvSpPr txBox="1">
            <a:spLocks noGrp="1"/>
          </p:cNvSpPr>
          <p:nvPr>
            <p:ph type="body" idx="1"/>
          </p:nvPr>
        </p:nvSpPr>
        <p:spPr>
          <a:xfrm>
            <a:off x="729743" y="1017001"/>
            <a:ext cx="10765829" cy="4107484"/>
          </a:xfrm>
          <a:prstGeom prst="rect">
            <a:avLst/>
          </a:prstGeom>
        </p:spPr>
        <p:txBody>
          <a:bodyPr numCol="1" spcCol="38100" anchor="ctr"/>
          <a:lstStyle>
            <a:lvl1pPr defTabSz="571181">
              <a:lnSpc>
                <a:spcPct val="90000"/>
              </a:lnSpc>
              <a:defRPr sz="37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37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37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37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37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3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384" name="Shape 1384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Shape 1391"/>
          <p:cNvSpPr txBox="1">
            <a:spLocks noGrp="1"/>
          </p:cNvSpPr>
          <p:nvPr>
            <p:ph type="body" idx="1"/>
          </p:nvPr>
        </p:nvSpPr>
        <p:spPr>
          <a:xfrm>
            <a:off x="729743" y="1017001"/>
            <a:ext cx="10765829" cy="4107484"/>
          </a:xfrm>
          <a:prstGeom prst="rect">
            <a:avLst/>
          </a:prstGeom>
        </p:spPr>
        <p:txBody>
          <a:bodyPr numCol="1" spcCol="38100" anchor="ctr"/>
          <a:lstStyle>
            <a:lvl1pPr defTabSz="571181">
              <a:lnSpc>
                <a:spcPct val="110000"/>
              </a:lnSpc>
              <a:defRPr sz="34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2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393" name="Shape 1393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Shape 1400"/>
          <p:cNvSpPr txBox="1">
            <a:spLocks noGrp="1"/>
          </p:cNvSpPr>
          <p:nvPr>
            <p:ph type="body" idx="1"/>
          </p:nvPr>
        </p:nvSpPr>
        <p:spPr>
          <a:xfrm>
            <a:off x="729743" y="1017001"/>
            <a:ext cx="10765829" cy="4107484"/>
          </a:xfrm>
          <a:prstGeom prst="rect">
            <a:avLst/>
          </a:prstGeom>
        </p:spPr>
        <p:txBody>
          <a:bodyPr numCol="1" spcCol="38100" anchor="ctr"/>
          <a:lstStyle>
            <a:lvl1pPr defTabSz="571181">
              <a:lnSpc>
                <a:spcPct val="110000"/>
              </a:lnSpc>
              <a:defRPr sz="34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1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402" name="Shape 1402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Centered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Shape 1409"/>
          <p:cNvSpPr txBox="1">
            <a:spLocks noGrp="1"/>
          </p:cNvSpPr>
          <p:nvPr>
            <p:ph type="body" idx="1"/>
          </p:nvPr>
        </p:nvSpPr>
        <p:spPr>
          <a:xfrm>
            <a:off x="729743" y="1017001"/>
            <a:ext cx="10765829" cy="4107484"/>
          </a:xfrm>
          <a:prstGeom prst="rect">
            <a:avLst/>
          </a:prstGeom>
        </p:spPr>
        <p:txBody>
          <a:bodyPr numCol="1" spcCol="38100" anchor="ctr"/>
          <a:lstStyle>
            <a:lvl1pPr algn="ctr" defTabSz="571181">
              <a:lnSpc>
                <a:spcPct val="110000"/>
              </a:lnSpc>
              <a:defRPr sz="34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algn="ctr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algn="ctr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algn="ctr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algn="ctr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0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411" name="Shape 1411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Centere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Shape 1418"/>
          <p:cNvSpPr txBox="1">
            <a:spLocks noGrp="1"/>
          </p:cNvSpPr>
          <p:nvPr>
            <p:ph type="body" idx="1"/>
          </p:nvPr>
        </p:nvSpPr>
        <p:spPr>
          <a:xfrm>
            <a:off x="729743" y="1017001"/>
            <a:ext cx="10765829" cy="4107484"/>
          </a:xfrm>
          <a:prstGeom prst="rect">
            <a:avLst/>
          </a:prstGeom>
        </p:spPr>
        <p:txBody>
          <a:bodyPr numCol="1" spcCol="38100" anchor="ctr"/>
          <a:lstStyle>
            <a:lvl1pPr algn="ctr" defTabSz="571181">
              <a:lnSpc>
                <a:spcPct val="110000"/>
              </a:lnSpc>
              <a:defRPr sz="34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 algn="ctr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2pPr>
            <a:lvl3pPr marL="0" indent="0" algn="ctr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3pPr>
            <a:lvl4pPr marL="0" indent="0" algn="ctr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4pPr>
            <a:lvl5pPr marL="0" indent="0" algn="ctr" defTabSz="571181">
              <a:lnSpc>
                <a:spcPct val="110000"/>
              </a:lnSpc>
              <a:buSzTx/>
              <a:buNone/>
              <a:defRPr sz="34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9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420" name="Shape 1420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Shape 1427"/>
          <p:cNvSpPr txBox="1">
            <a:spLocks noGrp="1"/>
          </p:cNvSpPr>
          <p:nvPr>
            <p:ph type="body" sz="quarter" idx="1"/>
          </p:nvPr>
        </p:nvSpPr>
        <p:spPr>
          <a:xfrm>
            <a:off x="1325223" y="2430365"/>
            <a:ext cx="9541560" cy="1099761"/>
          </a:xfrm>
          <a:prstGeom prst="rect">
            <a:avLst/>
          </a:prstGeom>
        </p:spPr>
        <p:txBody>
          <a:bodyPr numCol="1" spcCol="38100" anchor="b"/>
          <a:lstStyle>
            <a:lvl1pPr algn="ctr" defTabSz="571181">
              <a:lnSpc>
                <a:spcPct val="90000"/>
              </a:lnSpc>
              <a:defRPr sz="4200" spc="-77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algn="ctr" defTabSz="571181">
              <a:lnSpc>
                <a:spcPct val="90000"/>
              </a:lnSpc>
              <a:buSzTx/>
              <a:buNone/>
              <a:defRPr sz="4200" spc="-77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algn="ctr" defTabSz="571181">
              <a:lnSpc>
                <a:spcPct val="90000"/>
              </a:lnSpc>
              <a:buSzTx/>
              <a:buNone/>
              <a:defRPr sz="4200" spc="-77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algn="ctr" defTabSz="571181">
              <a:lnSpc>
                <a:spcPct val="90000"/>
              </a:lnSpc>
              <a:buSzTx/>
              <a:buNone/>
              <a:defRPr sz="4200" spc="-77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algn="ctr" defTabSz="571181">
              <a:lnSpc>
                <a:spcPct val="90000"/>
              </a:lnSpc>
              <a:buSzTx/>
              <a:buNone/>
              <a:defRPr sz="4200" spc="-77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325218" y="4372150"/>
            <a:ext cx="9541566" cy="635845"/>
          </a:xfrm>
          <a:prstGeom prst="rect">
            <a:avLst/>
          </a:prstGeom>
        </p:spPr>
        <p:txBody>
          <a:bodyPr numCol="1" spcCol="38100"/>
          <a:lstStyle/>
          <a:p>
            <a:pPr indent="35951" algn="ctr" defTabSz="571181">
              <a:lnSpc>
                <a:spcPct val="120000"/>
              </a:lnSpc>
              <a:spcBef>
                <a:spcPts val="1400"/>
              </a:spcBef>
              <a:defRPr cap="all" spc="3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429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430" name="Shape 1430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ur Column Centere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438" name="Shape 1438"/>
          <p:cNvSpPr txBox="1">
            <a:spLocks noGrp="1"/>
          </p:cNvSpPr>
          <p:nvPr>
            <p:ph type="body" sz="quarter" idx="1"/>
          </p:nvPr>
        </p:nvSpPr>
        <p:spPr>
          <a:xfrm>
            <a:off x="846209" y="2919808"/>
            <a:ext cx="2508786" cy="1706271"/>
          </a:xfrm>
          <a:prstGeom prst="rect">
            <a:avLst/>
          </a:prstGeom>
        </p:spPr>
        <p:txBody>
          <a:bodyPr numCol="1" spcCol="38100"/>
          <a:lstStyle>
            <a:lvl1pPr algn="ctr" defTabSz="914400">
              <a:lnSpc>
                <a:spcPct val="95000"/>
              </a:lnSpc>
              <a:spcBef>
                <a:spcPts val="1000"/>
              </a:spcBef>
            </a:lvl1pPr>
            <a:lvl2pPr algn="ctr" defTabSz="914400">
              <a:lnSpc>
                <a:spcPct val="95000"/>
              </a:lnSpc>
              <a:spcBef>
                <a:spcPts val="1000"/>
              </a:spcBef>
            </a:lvl2pPr>
            <a:lvl3pPr algn="ctr" defTabSz="914400">
              <a:lnSpc>
                <a:spcPct val="95000"/>
              </a:lnSpc>
              <a:spcBef>
                <a:spcPts val="1000"/>
              </a:spcBef>
            </a:lvl3pPr>
            <a:lvl4pPr algn="ctr" defTabSz="914400">
              <a:lnSpc>
                <a:spcPct val="95000"/>
              </a:lnSpc>
              <a:spcBef>
                <a:spcPts val="1000"/>
              </a:spcBef>
            </a:lvl4pPr>
            <a:lvl5pPr algn="ctr" defTabSz="914400">
              <a:lnSpc>
                <a:spcPct val="95000"/>
              </a:lnSpc>
              <a:spcBef>
                <a:spcPts val="10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99694" y="2919808"/>
            <a:ext cx="250878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44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173101" y="2919808"/>
            <a:ext cx="250878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44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26588" y="2915257"/>
            <a:ext cx="250878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442" name="Shape 1442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ur Column Centered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450" name="Shape 1450"/>
          <p:cNvSpPr txBox="1">
            <a:spLocks noGrp="1"/>
          </p:cNvSpPr>
          <p:nvPr>
            <p:ph type="body" sz="quarter" idx="1"/>
          </p:nvPr>
        </p:nvSpPr>
        <p:spPr>
          <a:xfrm>
            <a:off x="846209" y="2919808"/>
            <a:ext cx="2508786" cy="1706271"/>
          </a:xfrm>
          <a:prstGeom prst="rect">
            <a:avLst/>
          </a:prstGeom>
        </p:spPr>
        <p:txBody>
          <a:bodyPr numCol="1" spcCol="38100"/>
          <a:lstStyle>
            <a:lvl1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  <a:lvl2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2pPr>
            <a:lvl3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3pPr>
            <a:lvl4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4pPr>
            <a:lvl5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499694" y="2919808"/>
            <a:ext cx="250878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173101" y="2919808"/>
            <a:ext cx="250878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26588" y="2915257"/>
            <a:ext cx="250878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4" name="Shape 1454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ree Column Centered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462" name="Shape 1462"/>
          <p:cNvSpPr txBox="1">
            <a:spLocks noGrp="1"/>
          </p:cNvSpPr>
          <p:nvPr>
            <p:ph type="body" sz="quarter" idx="1"/>
          </p:nvPr>
        </p:nvSpPr>
        <p:spPr>
          <a:xfrm>
            <a:off x="1720168" y="2919808"/>
            <a:ext cx="2508786" cy="1706271"/>
          </a:xfrm>
          <a:prstGeom prst="rect">
            <a:avLst/>
          </a:prstGeom>
        </p:spPr>
        <p:txBody>
          <a:bodyPr numCol="1" spcCol="38100"/>
          <a:lstStyle>
            <a:lvl1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  <a:lvl2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2pPr>
            <a:lvl3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3pPr>
            <a:lvl4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4pPr>
            <a:lvl5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829709" y="2919808"/>
            <a:ext cx="250878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939251" y="2919808"/>
            <a:ext cx="250878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5" name="Shape 1465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3 columns, client logos,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5" name="Shape 27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/>
            </a:lvl1pPr>
            <a:lvl2pPr marL="264885" indent="-264885" defTabSz="914400">
              <a:lnSpc>
                <a:spcPct val="95000"/>
              </a:lnSpc>
              <a:defRPr sz="1600" cap="all"/>
            </a:lvl2pPr>
            <a:lvl3pPr marL="264885" indent="-264885" defTabSz="914400">
              <a:lnSpc>
                <a:spcPct val="95000"/>
              </a:lnSpc>
              <a:defRPr sz="1600" cap="all"/>
            </a:lvl3pPr>
            <a:lvl4pPr marL="264885" indent="-264885" defTabSz="914400">
              <a:lnSpc>
                <a:spcPct val="95000"/>
              </a:lnSpc>
              <a:defRPr sz="1600" cap="all"/>
            </a:lvl4pPr>
            <a:lvl5pPr marL="264885" indent="-264885" defTabSz="914400">
              <a:lnSpc>
                <a:spcPct val="95000"/>
              </a:lnSpc>
              <a:defRPr sz="16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736600" y="2359025"/>
            <a:ext cx="3314700" cy="70643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78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358340" y="2359025"/>
            <a:ext cx="3314701" cy="70643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7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7980081" y="2359025"/>
            <a:ext cx="3314701" cy="70643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80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736600" y="1506537"/>
            <a:ext cx="3314700" cy="681038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 sz="1800" b="1"/>
            </a:pPr>
            <a:endParaRPr/>
          </a:p>
        </p:txBody>
      </p:sp>
      <p:sp>
        <p:nvSpPr>
          <p:cNvPr id="281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4358340" y="1506537"/>
            <a:ext cx="3314701" cy="681038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 sz="1800" b="1"/>
            </a:pPr>
            <a:endParaRPr/>
          </a:p>
        </p:txBody>
      </p:sp>
      <p:sp>
        <p:nvSpPr>
          <p:cNvPr id="282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7962151" y="1506537"/>
            <a:ext cx="3314701" cy="681038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 sz="1800" b="1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Idea Ic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Shape 1472"/>
          <p:cNvSpPr txBox="1">
            <a:spLocks noGrp="1"/>
          </p:cNvSpPr>
          <p:nvPr>
            <p:ph type="body" sz="quarter" idx="1"/>
          </p:nvPr>
        </p:nvSpPr>
        <p:spPr>
          <a:xfrm>
            <a:off x="4010947" y="4163209"/>
            <a:ext cx="4148236" cy="1706271"/>
          </a:xfrm>
          <a:prstGeom prst="rect">
            <a:avLst/>
          </a:prstGeom>
        </p:spPr>
        <p:txBody>
          <a:bodyPr numCol="1" spcCol="38100"/>
          <a:lstStyle>
            <a:lvl1pPr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1pPr>
            <a:lvl2pPr marL="297996" indent="-297996"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2pPr>
            <a:lvl3pPr marL="297996" indent="-297996"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3pPr>
            <a:lvl4pPr marL="297996" indent="-297996"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4pPr>
            <a:lvl5pPr marL="297996" indent="-297996"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3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47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993528" y="2981086"/>
            <a:ext cx="6183071" cy="1126615"/>
          </a:xfrm>
          <a:prstGeom prst="rect">
            <a:avLst/>
          </a:prstGeom>
        </p:spPr>
        <p:txBody>
          <a:bodyPr numCol="1" spcCol="38100" anchor="b"/>
          <a:lstStyle/>
          <a:p>
            <a:pPr marL="176033" indent="-176033" algn="ctr" defTabSz="914400">
              <a:lnSpc>
                <a:spcPct val="90000"/>
              </a:lnSpc>
              <a:spcBef>
                <a:spcPts val="1000"/>
              </a:spcBef>
              <a:defRPr sz="5100" spc="-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5" name="Shape 1475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isti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Shape 1482"/>
          <p:cNvSpPr txBox="1">
            <a:spLocks noGrp="1"/>
          </p:cNvSpPr>
          <p:nvPr>
            <p:ph type="body" sz="quarter" idx="1"/>
          </p:nvPr>
        </p:nvSpPr>
        <p:spPr>
          <a:xfrm>
            <a:off x="4010947" y="3219021"/>
            <a:ext cx="4148236" cy="1706272"/>
          </a:xfrm>
          <a:prstGeom prst="rect">
            <a:avLst/>
          </a:prstGeom>
        </p:spPr>
        <p:txBody>
          <a:bodyPr numCol="1" spcCol="38100"/>
          <a:lstStyle>
            <a:lvl1pPr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1pPr>
            <a:lvl2pPr marL="297996" indent="-297996"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2pPr>
            <a:lvl3pPr marL="297996" indent="-297996"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3pPr>
            <a:lvl4pPr marL="297996" indent="-297996"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4pPr>
            <a:lvl5pPr marL="297996" indent="-297996"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3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48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84368" y="2051032"/>
            <a:ext cx="3401391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10700" cap="all" spc="-99">
                <a:gradFill flip="none" rotWithShape="1">
                  <a:gsLst>
                    <a:gs pos="30000">
                      <a:srgbClr val="FFFFFF"/>
                    </a:gs>
                    <a:gs pos="68786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485" name="Shape 1485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istic Side by 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 txBox="1">
            <a:spLocks noGrp="1"/>
          </p:cNvSpPr>
          <p:nvPr>
            <p:ph type="body" sz="quarter" idx="1"/>
          </p:nvPr>
        </p:nvSpPr>
        <p:spPr>
          <a:xfrm>
            <a:off x="981136" y="3219021"/>
            <a:ext cx="4013115" cy="1706272"/>
          </a:xfrm>
          <a:prstGeom prst="rect">
            <a:avLst/>
          </a:prstGeom>
        </p:spPr>
        <p:txBody>
          <a:bodyPr numCol="1" spcCol="38100"/>
          <a:lstStyle>
            <a:lvl1pPr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1pPr>
            <a:lvl2pPr marL="297996" indent="-297996"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2pPr>
            <a:lvl3pPr marL="297996" indent="-297996"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3pPr>
            <a:lvl4pPr marL="297996" indent="-297996"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4pPr>
            <a:lvl5pPr marL="297996" indent="-297996"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3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49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286997" y="2051032"/>
            <a:ext cx="3401392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10700" cap="all" spc="-99">
                <a:gradFill flip="none" rotWithShape="1">
                  <a:gsLst>
                    <a:gs pos="30000">
                      <a:srgbClr val="FFFFFF"/>
                    </a:gs>
                    <a:gs pos="68786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49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185517" y="3222836"/>
            <a:ext cx="4013115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491379" y="2054847"/>
            <a:ext cx="3401392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10700" cap="all" spc="-99">
                <a:gradFill flip="none" rotWithShape="1">
                  <a:gsLst>
                    <a:gs pos="30000">
                      <a:srgbClr val="FFFFFF"/>
                    </a:gs>
                    <a:gs pos="68786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497" name="Shape 1497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istics Three Column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Shape 1504"/>
          <p:cNvSpPr txBox="1">
            <a:spLocks noGrp="1"/>
          </p:cNvSpPr>
          <p:nvPr>
            <p:ph type="body" sz="quarter" idx="1"/>
          </p:nvPr>
        </p:nvSpPr>
        <p:spPr>
          <a:xfrm>
            <a:off x="766522" y="3274488"/>
            <a:ext cx="3370731" cy="2024081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  <a:lvl2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2pPr>
            <a:lvl3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3pPr>
            <a:lvl4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4pPr>
            <a:lvl5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56649" y="596280"/>
            <a:ext cx="10769672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2100" cap="all" spc="300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0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306235" y="3274488"/>
            <a:ext cx="3370730" cy="2024081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856342" y="3274488"/>
            <a:ext cx="3370729" cy="2024081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08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509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35862" y="2127199"/>
            <a:ext cx="3401391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6800" cap="all" spc="300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10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275575" y="2127199"/>
            <a:ext cx="3401391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6800" cap="all" spc="300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11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7825681" y="2127199"/>
            <a:ext cx="3401391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6800" cap="all" spc="300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12" name="Shape 1512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istics Three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Shape 1519"/>
          <p:cNvSpPr txBox="1">
            <a:spLocks noGrp="1"/>
          </p:cNvSpPr>
          <p:nvPr>
            <p:ph type="body" sz="quarter" idx="1"/>
          </p:nvPr>
        </p:nvSpPr>
        <p:spPr>
          <a:xfrm>
            <a:off x="766522" y="3274488"/>
            <a:ext cx="3370731" cy="2024081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</a:lvl1pPr>
            <a:lvl2pPr defTabSz="914400">
              <a:lnSpc>
                <a:spcPct val="95000"/>
              </a:lnSpc>
              <a:spcBef>
                <a:spcPts val="1000"/>
              </a:spcBef>
            </a:lvl2pPr>
            <a:lvl3pPr defTabSz="914400">
              <a:lnSpc>
                <a:spcPct val="95000"/>
              </a:lnSpc>
              <a:spcBef>
                <a:spcPts val="1000"/>
              </a:spcBef>
            </a:lvl3pPr>
            <a:lvl4pPr defTabSz="914400">
              <a:lnSpc>
                <a:spcPct val="95000"/>
              </a:lnSpc>
              <a:spcBef>
                <a:spcPts val="1000"/>
              </a:spcBef>
            </a:lvl4pPr>
            <a:lvl5pPr defTabSz="914400">
              <a:lnSpc>
                <a:spcPct val="95000"/>
              </a:lnSpc>
              <a:spcBef>
                <a:spcPts val="10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56649" y="596280"/>
            <a:ext cx="10769672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2100" cap="all" spc="3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2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306235" y="3274488"/>
            <a:ext cx="3370730" cy="2024081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52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856342" y="3274488"/>
            <a:ext cx="3370729" cy="2024081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523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524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35862" y="2127199"/>
            <a:ext cx="3401391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6800" cap="all" spc="3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25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4275575" y="2127199"/>
            <a:ext cx="3401391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6800" cap="all" spc="3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26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7825681" y="2127199"/>
            <a:ext cx="3401391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6800" cap="all" spc="3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27" name="Shape 1527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4" name="Picture 12" descr="Picture 12"/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4784943" y="-396990"/>
            <a:ext cx="20071527" cy="11380206"/>
          </a:xfrm>
          <a:prstGeom prst="rect">
            <a:avLst/>
          </a:prstGeom>
          <a:ln w="12700">
            <a:miter lim="400000"/>
          </a:ln>
        </p:spPr>
      </p:pic>
      <p:sp>
        <p:nvSpPr>
          <p:cNvPr id="1535" name="Shape 1535"/>
          <p:cNvSpPr txBox="1">
            <a:spLocks noGrp="1"/>
          </p:cNvSpPr>
          <p:nvPr>
            <p:ph type="body" sz="quarter" idx="1"/>
          </p:nvPr>
        </p:nvSpPr>
        <p:spPr>
          <a:xfrm>
            <a:off x="770361" y="4269571"/>
            <a:ext cx="3413168" cy="1122985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  <a:lvl2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2pPr>
            <a:lvl3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3pPr>
            <a:lvl4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4pPr>
            <a:lvl5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9701" y="2759295"/>
            <a:ext cx="3443828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37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538" name="Shape 1538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gram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Shape 1545"/>
          <p:cNvSpPr txBox="1">
            <a:spLocks noGrp="1"/>
          </p:cNvSpPr>
          <p:nvPr>
            <p:ph type="body" sz="quarter" idx="1"/>
          </p:nvPr>
        </p:nvSpPr>
        <p:spPr>
          <a:xfrm>
            <a:off x="770361" y="4269571"/>
            <a:ext cx="3413168" cy="1122985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</a:lvl1pPr>
            <a:lvl2pPr defTabSz="914400">
              <a:lnSpc>
                <a:spcPct val="95000"/>
              </a:lnSpc>
              <a:spcBef>
                <a:spcPts val="1000"/>
              </a:spcBef>
            </a:lvl2pPr>
            <a:lvl3pPr defTabSz="914400">
              <a:lnSpc>
                <a:spcPct val="95000"/>
              </a:lnSpc>
              <a:spcBef>
                <a:spcPts val="1000"/>
              </a:spcBef>
            </a:lvl3pPr>
            <a:lvl4pPr defTabSz="914400">
              <a:lnSpc>
                <a:spcPct val="95000"/>
              </a:lnSpc>
              <a:spcBef>
                <a:spcPts val="1000"/>
              </a:spcBef>
            </a:lvl4pPr>
            <a:lvl5pPr defTabSz="914400">
              <a:lnSpc>
                <a:spcPct val="95000"/>
              </a:lnSpc>
              <a:spcBef>
                <a:spcPts val="10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9701" y="2759295"/>
            <a:ext cx="3443828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47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548" name="Shape 1548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gram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Shape 1555"/>
          <p:cNvSpPr txBox="1">
            <a:spLocks noGrp="1"/>
          </p:cNvSpPr>
          <p:nvPr>
            <p:ph type="body" sz="quarter" idx="1"/>
          </p:nvPr>
        </p:nvSpPr>
        <p:spPr>
          <a:xfrm>
            <a:off x="770361" y="3382400"/>
            <a:ext cx="3413168" cy="1122985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  <a:lvl2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2pPr>
            <a:lvl3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3pPr>
            <a:lvl4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4pPr>
            <a:lvl5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9701" y="1872125"/>
            <a:ext cx="3443828" cy="1126615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57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558" name="Shape 1558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e Char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566" name="Shape 1566"/>
          <p:cNvSpPr txBox="1">
            <a:spLocks noGrp="1"/>
          </p:cNvSpPr>
          <p:nvPr>
            <p:ph type="body" sz="quarter" idx="1"/>
          </p:nvPr>
        </p:nvSpPr>
        <p:spPr>
          <a:xfrm>
            <a:off x="1745003" y="4077292"/>
            <a:ext cx="2508786" cy="1706272"/>
          </a:xfrm>
          <a:prstGeom prst="rect">
            <a:avLst/>
          </a:prstGeom>
        </p:spPr>
        <p:txBody>
          <a:bodyPr numCol="1" spcCol="38100"/>
          <a:lstStyle>
            <a:lvl1pPr algn="ctr" defTabSz="914400">
              <a:lnSpc>
                <a:spcPct val="95000"/>
              </a:lnSpc>
              <a:spcBef>
                <a:spcPts val="1000"/>
              </a:spcBef>
            </a:lvl1pPr>
            <a:lvl2pPr algn="ctr" defTabSz="914400">
              <a:lnSpc>
                <a:spcPct val="95000"/>
              </a:lnSpc>
              <a:spcBef>
                <a:spcPts val="1000"/>
              </a:spcBef>
            </a:lvl2pPr>
            <a:lvl3pPr algn="ctr" defTabSz="914400">
              <a:lnSpc>
                <a:spcPct val="95000"/>
              </a:lnSpc>
              <a:spcBef>
                <a:spcPts val="1000"/>
              </a:spcBef>
            </a:lvl3pPr>
            <a:lvl4pPr algn="ctr" defTabSz="914400">
              <a:lnSpc>
                <a:spcPct val="95000"/>
              </a:lnSpc>
              <a:spcBef>
                <a:spcPts val="1000"/>
              </a:spcBef>
            </a:lvl4pPr>
            <a:lvl5pPr algn="ctr" defTabSz="914400">
              <a:lnSpc>
                <a:spcPct val="95000"/>
              </a:lnSpc>
              <a:spcBef>
                <a:spcPts val="10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854545" y="4077292"/>
            <a:ext cx="2508786" cy="1706272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56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964088" y="4077292"/>
            <a:ext cx="2508786" cy="1706272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569" name="Shape 1569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e Chart Three Column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577" name="Shape 1577"/>
          <p:cNvSpPr txBox="1">
            <a:spLocks noGrp="1"/>
          </p:cNvSpPr>
          <p:nvPr>
            <p:ph type="body" sz="quarter" idx="1"/>
          </p:nvPr>
        </p:nvSpPr>
        <p:spPr>
          <a:xfrm>
            <a:off x="1745003" y="4077292"/>
            <a:ext cx="2508786" cy="1706272"/>
          </a:xfrm>
          <a:prstGeom prst="rect">
            <a:avLst/>
          </a:prstGeom>
        </p:spPr>
        <p:txBody>
          <a:bodyPr numCol="1" spcCol="38100"/>
          <a:lstStyle>
            <a:lvl1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  <a:lvl2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2pPr>
            <a:lvl3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3pPr>
            <a:lvl4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4pPr>
            <a:lvl5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854545" y="4077292"/>
            <a:ext cx="2508786" cy="1706272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9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964088" y="4077292"/>
            <a:ext cx="2508786" cy="1706272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0" name="Shape 1580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1" name="Shape 291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/>
            </a:lvl1pPr>
            <a:lvl2pPr marL="264885" indent="-264885" defTabSz="914400">
              <a:lnSpc>
                <a:spcPct val="95000"/>
              </a:lnSpc>
              <a:defRPr sz="1600" cap="all"/>
            </a:lvl2pPr>
            <a:lvl3pPr marL="264885" indent="-264885" defTabSz="914400">
              <a:lnSpc>
                <a:spcPct val="95000"/>
              </a:lnSpc>
              <a:defRPr sz="1600" cap="all"/>
            </a:lvl3pPr>
            <a:lvl4pPr marL="264885" indent="-264885" defTabSz="914400">
              <a:lnSpc>
                <a:spcPct val="95000"/>
              </a:lnSpc>
              <a:defRPr sz="1600" cap="all"/>
            </a:lvl4pPr>
            <a:lvl5pPr marL="264885" indent="-264885" defTabSz="914400">
              <a:lnSpc>
                <a:spcPct val="95000"/>
              </a:lnSpc>
              <a:defRPr sz="16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7" y="2017358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293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7" y="2950611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29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7" y="3883866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295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515937" y="4831650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296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169026" y="2017358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297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169026" y="2950611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298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6169026" y="3883866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299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6169026" y="4831650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ey Takeaway Cente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Rectangle 9"/>
          <p:cNvSpPr/>
          <p:nvPr/>
        </p:nvSpPr>
        <p:spPr>
          <a:xfrm>
            <a:off x="0" y="5214839"/>
            <a:ext cx="12192000" cy="16431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571181">
              <a:defRPr sz="2200">
                <a:gradFill flip="none" rotWithShape="1">
                  <a:gsLst>
                    <a:gs pos="29000">
                      <a:srgbClr val="FFFFFF"/>
                    </a:gs>
                    <a:gs pos="53096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88" name="Shape 1588"/>
          <p:cNvSpPr txBox="1">
            <a:spLocks noGrp="1"/>
          </p:cNvSpPr>
          <p:nvPr>
            <p:ph type="body" sz="quarter" idx="1"/>
          </p:nvPr>
        </p:nvSpPr>
        <p:spPr>
          <a:xfrm>
            <a:off x="3483719" y="1474737"/>
            <a:ext cx="5224570" cy="1099761"/>
          </a:xfrm>
          <a:prstGeom prst="rect">
            <a:avLst/>
          </a:prstGeom>
        </p:spPr>
        <p:txBody>
          <a:bodyPr numCol="1" spcCol="38100" anchor="b"/>
          <a:lstStyle>
            <a:lvl1pPr algn="ctr" defTabSz="571181">
              <a:lnSpc>
                <a:spcPct val="90000"/>
              </a:lnSpc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38918" y="2693976"/>
            <a:ext cx="351416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90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591" name="Shape 1591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008FD2"/>
                    </a:gs>
                    <a:gs pos="14159">
                      <a:srgbClr val="008FD2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de by Side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Rectangle 18"/>
          <p:cNvSpPr/>
          <p:nvPr/>
        </p:nvSpPr>
        <p:spPr>
          <a:xfrm>
            <a:off x="0" y="5214839"/>
            <a:ext cx="12192000" cy="16431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571181">
              <a:defRPr sz="2200">
                <a:gradFill flip="none" rotWithShape="1">
                  <a:gsLst>
                    <a:gs pos="29000">
                      <a:srgbClr val="FFFFFF"/>
                    </a:gs>
                    <a:gs pos="53096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599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600" name="Shape 1600"/>
          <p:cNvSpPr txBox="1">
            <a:spLocks noGrp="1"/>
          </p:cNvSpPr>
          <p:nvPr>
            <p:ph type="body" sz="quarter" idx="1"/>
          </p:nvPr>
        </p:nvSpPr>
        <p:spPr>
          <a:xfrm>
            <a:off x="458458" y="1237061"/>
            <a:ext cx="5224570" cy="1099761"/>
          </a:xfrm>
          <a:prstGeom prst="rect">
            <a:avLst/>
          </a:prstGeom>
        </p:spPr>
        <p:txBody>
          <a:bodyPr numCol="1" spcCol="38100" anchor="b"/>
          <a:lstStyle>
            <a:lvl1pPr algn="ctr" defTabSz="571181">
              <a:lnSpc>
                <a:spcPct val="90000"/>
              </a:lnSpc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313657" y="2456301"/>
            <a:ext cx="351416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519184" y="1237061"/>
            <a:ext cx="5224570" cy="1099761"/>
          </a:xfrm>
          <a:prstGeom prst="rect">
            <a:avLst/>
          </a:prstGeom>
        </p:spPr>
        <p:txBody>
          <a:bodyPr numCol="1" spcCol="38100" anchor="b"/>
          <a:lstStyle/>
          <a:p>
            <a:pPr algn="ctr" defTabSz="571181">
              <a:lnSpc>
                <a:spcPct val="90000"/>
              </a:lnSpc>
              <a:defRPr sz="4600" spc="-1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60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374383" y="2456301"/>
            <a:ext cx="351416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04" name="Shape 1604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008FD2"/>
                    </a:gs>
                    <a:gs pos="14159">
                      <a:srgbClr val="008FD2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cess Three Step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Rectangle 18"/>
          <p:cNvSpPr/>
          <p:nvPr/>
        </p:nvSpPr>
        <p:spPr>
          <a:xfrm>
            <a:off x="0" y="5214839"/>
            <a:ext cx="12192000" cy="16431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571181">
              <a:defRPr sz="2200">
                <a:gradFill flip="none" rotWithShape="1">
                  <a:gsLst>
                    <a:gs pos="29000">
                      <a:srgbClr val="FFFFFF"/>
                    </a:gs>
                    <a:gs pos="53096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612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613" name="Shape 1613"/>
          <p:cNvSpPr txBox="1">
            <a:spLocks noGrp="1"/>
          </p:cNvSpPr>
          <p:nvPr>
            <p:ph type="body" sz="quarter" idx="1"/>
          </p:nvPr>
        </p:nvSpPr>
        <p:spPr>
          <a:xfrm>
            <a:off x="544811" y="1090717"/>
            <a:ext cx="2975876" cy="1099761"/>
          </a:xfrm>
          <a:prstGeom prst="rect">
            <a:avLst/>
          </a:prstGeom>
        </p:spPr>
        <p:txBody>
          <a:bodyPr numCol="1" spcCol="38100" anchor="b"/>
          <a:lstStyle>
            <a:lvl1pPr algn="ctr" defTabSz="571181">
              <a:lnSpc>
                <a:spcPct val="90000"/>
              </a:lnSpc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algn="ctr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algn="ctr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algn="ctr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algn="ctr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7686" y="2309956"/>
            <a:ext cx="2510122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08062" y="1090717"/>
            <a:ext cx="2975877" cy="1099761"/>
          </a:xfrm>
          <a:prstGeom prst="rect">
            <a:avLst/>
          </a:prstGeom>
        </p:spPr>
        <p:txBody>
          <a:bodyPr numCol="1" spcCol="38100" anchor="b"/>
          <a:lstStyle/>
          <a:p>
            <a:pPr algn="ctr" defTabSz="571181">
              <a:lnSpc>
                <a:spcPct val="90000"/>
              </a:lnSpc>
              <a:defRPr sz="5100" spc="-1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61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840939" y="2309956"/>
            <a:ext cx="2510122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672062" y="1090717"/>
            <a:ext cx="2975877" cy="1099761"/>
          </a:xfrm>
          <a:prstGeom prst="rect">
            <a:avLst/>
          </a:prstGeom>
        </p:spPr>
        <p:txBody>
          <a:bodyPr numCol="1" spcCol="38100" anchor="b"/>
          <a:lstStyle/>
          <a:p>
            <a:pPr algn="ctr" defTabSz="571181">
              <a:lnSpc>
                <a:spcPct val="90000"/>
              </a:lnSpc>
              <a:defRPr sz="5100" spc="-1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618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904937" y="2309956"/>
            <a:ext cx="2510123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9" name="Shape 1619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008FD2"/>
                    </a:gs>
                    <a:gs pos="14159">
                      <a:srgbClr val="008FD2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de by Side Dark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Rectangle 18"/>
          <p:cNvSpPr/>
          <p:nvPr/>
        </p:nvSpPr>
        <p:spPr>
          <a:xfrm>
            <a:off x="0" y="5214839"/>
            <a:ext cx="12192000" cy="16431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571181">
              <a:defRPr sz="2200">
                <a:gradFill flip="none" rotWithShape="1">
                  <a:gsLst>
                    <a:gs pos="29000">
                      <a:srgbClr val="FFFFFF"/>
                    </a:gs>
                    <a:gs pos="53096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627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628" name="Shape 1628"/>
          <p:cNvSpPr txBox="1">
            <a:spLocks noGrp="1"/>
          </p:cNvSpPr>
          <p:nvPr>
            <p:ph type="body" sz="quarter" idx="1"/>
          </p:nvPr>
        </p:nvSpPr>
        <p:spPr>
          <a:xfrm>
            <a:off x="773009" y="1237061"/>
            <a:ext cx="5224570" cy="1099761"/>
          </a:xfrm>
          <a:prstGeom prst="rect">
            <a:avLst/>
          </a:prstGeom>
        </p:spPr>
        <p:txBody>
          <a:bodyPr numCol="1" spcCol="38100" anchor="b"/>
          <a:lstStyle>
            <a:lvl1pPr algn="ctr" defTabSz="571181">
              <a:lnSpc>
                <a:spcPct val="90000"/>
              </a:lnSpc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628207" y="2456300"/>
            <a:ext cx="351416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179468" y="1237061"/>
            <a:ext cx="5224571" cy="1099761"/>
          </a:xfrm>
          <a:prstGeom prst="rect">
            <a:avLst/>
          </a:prstGeom>
        </p:spPr>
        <p:txBody>
          <a:bodyPr numCol="1" spcCol="38100" anchor="b"/>
          <a:lstStyle/>
          <a:p>
            <a:pPr algn="ctr" defTabSz="571181">
              <a:lnSpc>
                <a:spcPct val="90000"/>
              </a:lnSpc>
              <a:defRPr sz="4600" spc="-1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63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034669" y="2456300"/>
            <a:ext cx="351416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2" name="Shape 1632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008FD2"/>
                    </a:gs>
                    <a:gs pos="14159">
                      <a:srgbClr val="008FD2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cess Three Step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640" name="Shape 1640"/>
          <p:cNvSpPr txBox="1">
            <a:spLocks noGrp="1"/>
          </p:cNvSpPr>
          <p:nvPr>
            <p:ph type="body" sz="quarter" idx="1"/>
          </p:nvPr>
        </p:nvSpPr>
        <p:spPr>
          <a:xfrm>
            <a:off x="544811" y="1370130"/>
            <a:ext cx="2975876" cy="1099761"/>
          </a:xfrm>
          <a:prstGeom prst="rect">
            <a:avLst/>
          </a:prstGeom>
        </p:spPr>
        <p:txBody>
          <a:bodyPr numCol="1" spcCol="38100" anchor="b"/>
          <a:lstStyle>
            <a:lvl1pPr algn="ctr" defTabSz="571181">
              <a:lnSpc>
                <a:spcPct val="90000"/>
              </a:lnSpc>
              <a:defRPr sz="51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 algn="ctr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2pPr>
            <a:lvl3pPr marL="0" indent="0" algn="ctr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3pPr>
            <a:lvl4pPr marL="0" indent="0" algn="ctr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4pPr>
            <a:lvl5pPr marL="0" indent="0" algn="ctr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7686" y="2589369"/>
            <a:ext cx="2510122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64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08062" y="1370130"/>
            <a:ext cx="2975877" cy="1099761"/>
          </a:xfrm>
          <a:prstGeom prst="rect">
            <a:avLst/>
          </a:prstGeom>
        </p:spPr>
        <p:txBody>
          <a:bodyPr numCol="1" spcCol="38100" anchor="b"/>
          <a:lstStyle/>
          <a:p>
            <a:pPr algn="ctr" defTabSz="571181">
              <a:lnSpc>
                <a:spcPct val="90000"/>
              </a:lnSpc>
              <a:defRPr sz="51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64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840939" y="2589369"/>
            <a:ext cx="2510122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644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672062" y="1370130"/>
            <a:ext cx="2975877" cy="1099761"/>
          </a:xfrm>
          <a:prstGeom prst="rect">
            <a:avLst/>
          </a:prstGeom>
        </p:spPr>
        <p:txBody>
          <a:bodyPr numCol="1" spcCol="38100" anchor="b"/>
          <a:lstStyle/>
          <a:p>
            <a:pPr algn="ctr" defTabSz="571181">
              <a:lnSpc>
                <a:spcPct val="90000"/>
              </a:lnSpc>
              <a:defRPr sz="51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645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904937" y="2589369"/>
            <a:ext cx="2510123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646" name="Shape 1646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de by S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654" name="Shape 1654"/>
          <p:cNvSpPr txBox="1">
            <a:spLocks noGrp="1"/>
          </p:cNvSpPr>
          <p:nvPr>
            <p:ph type="body" sz="quarter" idx="1"/>
          </p:nvPr>
        </p:nvSpPr>
        <p:spPr>
          <a:xfrm>
            <a:off x="773009" y="1516474"/>
            <a:ext cx="5224570" cy="1099761"/>
          </a:xfrm>
          <a:prstGeom prst="rect">
            <a:avLst/>
          </a:prstGeom>
        </p:spPr>
        <p:txBody>
          <a:bodyPr numCol="1" spcCol="38100" anchor="b"/>
          <a:lstStyle>
            <a:lvl1pPr algn="ctr" defTabSz="571181">
              <a:lnSpc>
                <a:spcPct val="90000"/>
              </a:lnSpc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2pPr>
            <a:lvl3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3pPr>
            <a:lvl4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4pPr>
            <a:lvl5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628207" y="2735714"/>
            <a:ext cx="351416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65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179468" y="1516474"/>
            <a:ext cx="5224571" cy="1099761"/>
          </a:xfrm>
          <a:prstGeom prst="rect">
            <a:avLst/>
          </a:prstGeom>
        </p:spPr>
        <p:txBody>
          <a:bodyPr numCol="1" spcCol="38100" anchor="b"/>
          <a:lstStyle/>
          <a:p>
            <a:pPr algn="ctr" defTabSz="571181">
              <a:lnSpc>
                <a:spcPct val="90000"/>
              </a:lnSpc>
              <a:defRPr sz="46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65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034669" y="2735714"/>
            <a:ext cx="3514166" cy="1706271"/>
          </a:xfrm>
          <a:prstGeom prst="rect">
            <a:avLst/>
          </a:prstGeom>
        </p:spPr>
        <p:txBody>
          <a:bodyPr numCol="1" spcCol="38100"/>
          <a:lstStyle/>
          <a:p>
            <a:pPr algn="ctr"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658" name="Shape 1658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ey Takeaway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Shape 1665"/>
          <p:cNvSpPr txBox="1">
            <a:spLocks noGrp="1"/>
          </p:cNvSpPr>
          <p:nvPr>
            <p:ph type="body" sz="quarter" idx="1"/>
          </p:nvPr>
        </p:nvSpPr>
        <p:spPr>
          <a:xfrm>
            <a:off x="729345" y="2297361"/>
            <a:ext cx="10766228" cy="1099761"/>
          </a:xfrm>
          <a:prstGeom prst="rect">
            <a:avLst/>
          </a:prstGeom>
        </p:spPr>
        <p:txBody>
          <a:bodyPr numCol="1" spcCol="38100" anchor="b"/>
          <a:lstStyle>
            <a:lvl1pPr defTabSz="571181">
              <a:lnSpc>
                <a:spcPct val="90000"/>
              </a:lnSpc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0919" y="3516600"/>
            <a:ext cx="6878964" cy="1706271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67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668" name="Shape 1668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ey Takeawa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Shape 1675"/>
          <p:cNvSpPr txBox="1">
            <a:spLocks noGrp="1"/>
          </p:cNvSpPr>
          <p:nvPr>
            <p:ph type="body" sz="quarter" idx="1"/>
          </p:nvPr>
        </p:nvSpPr>
        <p:spPr>
          <a:xfrm>
            <a:off x="729345" y="2297361"/>
            <a:ext cx="10766228" cy="1099761"/>
          </a:xfrm>
          <a:prstGeom prst="rect">
            <a:avLst/>
          </a:prstGeom>
        </p:spPr>
        <p:txBody>
          <a:bodyPr numCol="1" spcCol="38100" anchor="b"/>
          <a:lstStyle>
            <a:lvl1pPr defTabSz="571181">
              <a:lnSpc>
                <a:spcPct val="90000"/>
              </a:lnSpc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0919" y="3516600"/>
            <a:ext cx="6878964" cy="1706271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/>
            </a:pPr>
            <a:endParaRPr/>
          </a:p>
        </p:txBody>
      </p:sp>
      <p:sp>
        <p:nvSpPr>
          <p:cNvPr id="1677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008FD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678" name="Shape 1678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gram Righ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Shape 1685"/>
          <p:cNvSpPr txBox="1">
            <a:spLocks noGrp="1"/>
          </p:cNvSpPr>
          <p:nvPr>
            <p:ph type="body" sz="quarter" idx="1"/>
          </p:nvPr>
        </p:nvSpPr>
        <p:spPr>
          <a:xfrm>
            <a:off x="5157130" y="1986897"/>
            <a:ext cx="6338443" cy="1099761"/>
          </a:xfrm>
          <a:prstGeom prst="rect">
            <a:avLst/>
          </a:prstGeom>
        </p:spPr>
        <p:txBody>
          <a:bodyPr numCol="1" spcCol="38100" anchor="b"/>
          <a:lstStyle>
            <a:lvl1pPr defTabSz="571181">
              <a:lnSpc>
                <a:spcPct val="90000"/>
              </a:lnSpc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8703" y="3206137"/>
            <a:ext cx="6295532" cy="1706271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110000"/>
              </a:lnSpc>
              <a:defRPr sz="18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687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008FD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688" name="Shape 1688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gram Right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Shape 1695"/>
          <p:cNvSpPr txBox="1">
            <a:spLocks noGrp="1"/>
          </p:cNvSpPr>
          <p:nvPr>
            <p:ph type="body" sz="quarter" idx="1"/>
          </p:nvPr>
        </p:nvSpPr>
        <p:spPr>
          <a:xfrm>
            <a:off x="5157130" y="1986897"/>
            <a:ext cx="6338443" cy="1099761"/>
          </a:xfrm>
          <a:prstGeom prst="rect">
            <a:avLst/>
          </a:prstGeom>
        </p:spPr>
        <p:txBody>
          <a:bodyPr numCol="1" spcCol="38100" anchor="b"/>
          <a:lstStyle>
            <a:lvl1pPr defTabSz="571181">
              <a:lnSpc>
                <a:spcPct val="90000"/>
              </a:lnSpc>
              <a:defRPr sz="4600" spc="-78">
                <a:gradFill flip="none" rotWithShape="1">
                  <a:gsLst>
                    <a:gs pos="33000">
                      <a:srgbClr val="FFFFFF"/>
                    </a:gs>
                    <a:gs pos="65896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3000">
                      <a:srgbClr val="FFFFFF"/>
                    </a:gs>
                    <a:gs pos="65896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3000">
                      <a:srgbClr val="FFFFFF"/>
                    </a:gs>
                    <a:gs pos="65896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3000">
                      <a:srgbClr val="FFFFFF"/>
                    </a:gs>
                    <a:gs pos="65896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33000">
                      <a:srgbClr val="FFFFFF"/>
                    </a:gs>
                    <a:gs pos="65896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8705" y="3206137"/>
            <a:ext cx="6295531" cy="1706271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7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008FD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698" name="Shape 1698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7" name="Shape 307"/>
          <p:cNvSpPr txBox="1">
            <a:spLocks noGrp="1"/>
          </p:cNvSpPr>
          <p:nvPr>
            <p:ph type="body" sz="quarter" idx="1"/>
          </p:nvPr>
        </p:nvSpPr>
        <p:spPr>
          <a:xfrm>
            <a:off x="1487487" y="2007425"/>
            <a:ext cx="2663826" cy="498031"/>
          </a:xfrm>
          <a:prstGeom prst="rect">
            <a:avLst/>
          </a:prstGeom>
        </p:spPr>
        <p:txBody>
          <a:bodyPr numCol="1" spcCol="38100" anchor="b"/>
          <a:lstStyle>
            <a:lvl1pPr defTabSz="914400">
              <a:lnSpc>
                <a:spcPct val="95000"/>
              </a:lnSpc>
              <a:spcBef>
                <a:spcPts val="1000"/>
              </a:spcBef>
            </a:lvl1pPr>
            <a:lvl2pPr defTabSz="914400">
              <a:lnSpc>
                <a:spcPct val="95000"/>
              </a:lnSpc>
              <a:spcBef>
                <a:spcPts val="1000"/>
              </a:spcBef>
            </a:lvl2pPr>
            <a:lvl3pPr defTabSz="914400">
              <a:lnSpc>
                <a:spcPct val="95000"/>
              </a:lnSpc>
              <a:spcBef>
                <a:spcPts val="1000"/>
              </a:spcBef>
            </a:lvl3pPr>
            <a:lvl4pPr defTabSz="914400">
              <a:lnSpc>
                <a:spcPct val="95000"/>
              </a:lnSpc>
              <a:spcBef>
                <a:spcPts val="1000"/>
              </a:spcBef>
            </a:lvl4pPr>
            <a:lvl5pPr defTabSz="914400">
              <a:lnSpc>
                <a:spcPct val="95000"/>
              </a:lnSpc>
              <a:spcBef>
                <a:spcPts val="10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7" y="2017358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0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15937" y="2850027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10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515937" y="3682698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11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515937" y="4529899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12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4295775" y="2017358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13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295775" y="2850027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4295775" y="3682698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15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4295775" y="4529899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16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8077200" y="2017358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17" name="Text Placeholder 13"/>
          <p:cNvSpPr>
            <a:spLocks noGrp="1"/>
          </p:cNvSpPr>
          <p:nvPr>
            <p:ph type="body" sz="quarter" idx="22"/>
          </p:nvPr>
        </p:nvSpPr>
        <p:spPr>
          <a:xfrm>
            <a:off x="8077200" y="2850027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18" name="Text Placeholder 13"/>
          <p:cNvSpPr>
            <a:spLocks noGrp="1"/>
          </p:cNvSpPr>
          <p:nvPr>
            <p:ph type="body" sz="quarter" idx="23"/>
          </p:nvPr>
        </p:nvSpPr>
        <p:spPr>
          <a:xfrm>
            <a:off x="8077200" y="3682698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19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8077200" y="4529899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20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515937" y="5358812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21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4295775" y="5358812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22" name="Text Placeholder 13"/>
          <p:cNvSpPr>
            <a:spLocks noGrp="1"/>
          </p:cNvSpPr>
          <p:nvPr>
            <p:ph type="body" sz="quarter" idx="27"/>
          </p:nvPr>
        </p:nvSpPr>
        <p:spPr>
          <a:xfrm>
            <a:off x="8077200" y="5358812"/>
            <a:ext cx="827088" cy="498031"/>
          </a:xfrm>
          <a:prstGeom prst="rect">
            <a:avLst/>
          </a:prstGeom>
        </p:spPr>
        <p:txBody>
          <a:bodyPr numCol="1" spcCol="38100"/>
          <a:lstStyle/>
          <a:p>
            <a:pPr algn="r"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4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ployee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Shape 1705"/>
          <p:cNvSpPr txBox="1">
            <a:spLocks noGrp="1"/>
          </p:cNvSpPr>
          <p:nvPr>
            <p:ph type="body" sz="quarter" idx="1"/>
          </p:nvPr>
        </p:nvSpPr>
        <p:spPr>
          <a:xfrm>
            <a:off x="1325223" y="3798680"/>
            <a:ext cx="9541560" cy="1099761"/>
          </a:xfrm>
          <a:prstGeom prst="rect">
            <a:avLst/>
          </a:prstGeom>
        </p:spPr>
        <p:txBody>
          <a:bodyPr numCol="1" spcCol="38100" anchor="b"/>
          <a:lstStyle>
            <a:lvl1pPr algn="ctr" defTabSz="571181">
              <a:lnSpc>
                <a:spcPct val="90000"/>
              </a:lnSpc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algn="ctr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325218" y="5008364"/>
            <a:ext cx="9541566" cy="635845"/>
          </a:xfrm>
          <a:prstGeom prst="rect">
            <a:avLst/>
          </a:prstGeom>
        </p:spPr>
        <p:txBody>
          <a:bodyPr numCol="1" spcCol="38100"/>
          <a:lstStyle/>
          <a:p>
            <a:pPr indent="35951" algn="ctr" defTabSz="571181">
              <a:lnSpc>
                <a:spcPct val="120000"/>
              </a:lnSpc>
              <a:spcBef>
                <a:spcPts val="1400"/>
              </a:spcBef>
              <a:defRPr cap="all" spc="3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707" name="Shape 1707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o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Shape 1714"/>
          <p:cNvSpPr txBox="1">
            <a:spLocks noGrp="1"/>
          </p:cNvSpPr>
          <p:nvPr>
            <p:ph type="body" sz="quarter" idx="1"/>
          </p:nvPr>
        </p:nvSpPr>
        <p:spPr>
          <a:xfrm>
            <a:off x="770363" y="2985742"/>
            <a:ext cx="5174654" cy="2617189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110000"/>
              </a:lnSpc>
              <a:defRPr sz="1500" spc="39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110000"/>
              </a:lnSpc>
              <a:buSzTx/>
              <a:buNone/>
              <a:defRPr sz="1500" spc="39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110000"/>
              </a:lnSpc>
              <a:buSzTx/>
              <a:buNone/>
              <a:defRPr sz="1500" spc="39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110000"/>
              </a:lnSpc>
              <a:buSzTx/>
              <a:buNone/>
              <a:defRPr sz="1500" spc="39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110000"/>
              </a:lnSpc>
              <a:buSzTx/>
              <a:buNone/>
              <a:defRPr sz="1500" spc="39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5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71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58009" y="2985742"/>
            <a:ext cx="5174654" cy="261719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110000"/>
              </a:lnSpc>
              <a:defRPr sz="1500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71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3009" y="2431987"/>
            <a:ext cx="8521973" cy="316849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11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70520">
                      <a:srgbClr val="FFFFFF"/>
                    </a:gs>
                    <a:gs pos="86705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718" name="Shape 1718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Shape 1725"/>
          <p:cNvSpPr txBox="1">
            <a:spLocks noGrp="1"/>
          </p:cNvSpPr>
          <p:nvPr>
            <p:ph type="body" sz="quarter" idx="1"/>
          </p:nvPr>
        </p:nvSpPr>
        <p:spPr>
          <a:xfrm>
            <a:off x="770363" y="2981323"/>
            <a:ext cx="5174654" cy="2617188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</a:lvl1pPr>
            <a:lvl2pPr defTabSz="914400">
              <a:lnSpc>
                <a:spcPct val="95000"/>
              </a:lnSpc>
              <a:spcBef>
                <a:spcPts val="1000"/>
              </a:spcBef>
            </a:lvl2pPr>
            <a:lvl3pPr defTabSz="914400">
              <a:lnSpc>
                <a:spcPct val="95000"/>
              </a:lnSpc>
              <a:spcBef>
                <a:spcPts val="1000"/>
              </a:spcBef>
            </a:lvl3pPr>
            <a:lvl4pPr defTabSz="914400">
              <a:lnSpc>
                <a:spcPct val="95000"/>
              </a:lnSpc>
              <a:spcBef>
                <a:spcPts val="1000"/>
              </a:spcBef>
            </a:lvl4pPr>
            <a:lvl5pPr defTabSz="914400">
              <a:lnSpc>
                <a:spcPct val="95000"/>
              </a:lnSpc>
              <a:spcBef>
                <a:spcPts val="10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6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gradFill flip="none" rotWithShape="1">
                  <a:gsLst>
                    <a:gs pos="32000">
                      <a:srgbClr val="414042"/>
                    </a:gs>
                    <a:gs pos="62427">
                      <a:srgbClr val="414042"/>
                    </a:gs>
                  </a:gsLst>
                  <a:lin ang="5400000" scaled="0"/>
                </a:gra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72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58009" y="2981323"/>
            <a:ext cx="5174654" cy="2617189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72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3009" y="2438217"/>
            <a:ext cx="8521973" cy="316849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11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729" name="Shape 1729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Showc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Rectangle 1"/>
          <p:cNvSpPr/>
          <p:nvPr/>
        </p:nvSpPr>
        <p:spPr>
          <a:xfrm>
            <a:off x="0" y="1"/>
            <a:ext cx="7869019" cy="6858001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7" name="Shape 1737"/>
          <p:cNvSpPr txBox="1">
            <a:spLocks noGrp="1"/>
          </p:cNvSpPr>
          <p:nvPr>
            <p:ph type="body" sz="quarter" idx="1"/>
          </p:nvPr>
        </p:nvSpPr>
        <p:spPr>
          <a:xfrm>
            <a:off x="765171" y="764950"/>
            <a:ext cx="4102033" cy="170642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spcBef>
                <a:spcPts val="1800"/>
              </a:spcBef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  <a:lvl2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2pPr>
            <a:lvl3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3pPr>
            <a:lvl4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4pPr>
            <a:lvl5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7271" y="1147032"/>
            <a:ext cx="5341581" cy="171273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XLight"/>
                <a:ea typeface="Verlag XLight"/>
                <a:cs typeface="Verlag XLight"/>
                <a:sym typeface="Verlag XLight"/>
              </a:defRPr>
            </a:pPr>
            <a:endParaRPr/>
          </a:p>
        </p:txBody>
      </p:sp>
      <p:sp>
        <p:nvSpPr>
          <p:cNvPr id="1739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5564" y="3854084"/>
            <a:ext cx="3429698" cy="1706271"/>
          </a:xfrm>
          <a:prstGeom prst="rect">
            <a:avLst/>
          </a:prstGeom>
        </p:spPr>
        <p:txBody>
          <a:bodyPr numCol="1" spcCol="38100" anchor="b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740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1" name="Shape 1741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414042"/>
                    </a:gs>
                    <a:gs pos="14159">
                      <a:srgbClr val="414042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Showc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Rectangle 1"/>
          <p:cNvSpPr/>
          <p:nvPr/>
        </p:nvSpPr>
        <p:spPr>
          <a:xfrm>
            <a:off x="0" y="1"/>
            <a:ext cx="7869019" cy="6858001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9" name="Shape 1749"/>
          <p:cNvSpPr txBox="1">
            <a:spLocks noGrp="1"/>
          </p:cNvSpPr>
          <p:nvPr>
            <p:ph type="body" sz="quarter" idx="1"/>
          </p:nvPr>
        </p:nvSpPr>
        <p:spPr>
          <a:xfrm>
            <a:off x="765171" y="764950"/>
            <a:ext cx="4102033" cy="170642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spcBef>
                <a:spcPts val="1800"/>
              </a:spcBef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  <a:lvl2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2pPr>
            <a:lvl3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3pPr>
            <a:lvl4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4pPr>
            <a:lvl5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0" name="Shape 1750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414042"/>
                    </a:gs>
                    <a:gs pos="14159">
                      <a:srgbClr val="414042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Showcase 3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Rectangle 5"/>
          <p:cNvSpPr/>
          <p:nvPr/>
        </p:nvSpPr>
        <p:spPr>
          <a:xfrm>
            <a:off x="0" y="5214839"/>
            <a:ext cx="12192000" cy="16431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571181">
              <a:defRPr sz="2200">
                <a:gradFill flip="none" rotWithShape="1">
                  <a:gsLst>
                    <a:gs pos="29000">
                      <a:srgbClr val="414042"/>
                    </a:gs>
                    <a:gs pos="53096">
                      <a:srgbClr val="414042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758" name="Shape 1758"/>
          <p:cNvSpPr txBox="1">
            <a:spLocks noGrp="1"/>
          </p:cNvSpPr>
          <p:nvPr>
            <p:ph type="body" sz="quarter" idx="1"/>
          </p:nvPr>
        </p:nvSpPr>
        <p:spPr>
          <a:xfrm>
            <a:off x="765171" y="764950"/>
            <a:ext cx="4102033" cy="170642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spcBef>
                <a:spcPts val="1800"/>
              </a:spcBef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  <a:lvl2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2pPr>
            <a:lvl3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3pPr>
            <a:lvl4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4pPr>
            <a:lvl5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9" name="Shape 1759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Showcase 4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Rectangle 5"/>
          <p:cNvSpPr/>
          <p:nvPr/>
        </p:nvSpPr>
        <p:spPr>
          <a:xfrm>
            <a:off x="0" y="5214839"/>
            <a:ext cx="12192000" cy="16431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571181">
              <a:defRPr sz="2200">
                <a:gradFill flip="none" rotWithShape="1">
                  <a:gsLst>
                    <a:gs pos="29000">
                      <a:srgbClr val="414042"/>
                    </a:gs>
                    <a:gs pos="53096">
                      <a:srgbClr val="414042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767" name="Shape 1767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Showcas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Rectangle 1"/>
          <p:cNvSpPr/>
          <p:nvPr/>
        </p:nvSpPr>
        <p:spPr>
          <a:xfrm>
            <a:off x="2549961" y="1"/>
            <a:ext cx="9642038" cy="6858001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5" name="Shape 1775"/>
          <p:cNvSpPr txBox="1">
            <a:spLocks noGrp="1"/>
          </p:cNvSpPr>
          <p:nvPr>
            <p:ph type="body" sz="quarter" idx="1"/>
          </p:nvPr>
        </p:nvSpPr>
        <p:spPr>
          <a:xfrm>
            <a:off x="4276812" y="2297361"/>
            <a:ext cx="7238681" cy="1099761"/>
          </a:xfrm>
          <a:prstGeom prst="rect">
            <a:avLst/>
          </a:prstGeom>
        </p:spPr>
        <p:txBody>
          <a:bodyPr numCol="1" spcCol="38100" anchor="b"/>
          <a:lstStyle>
            <a:lvl1pPr defTabSz="571181">
              <a:lnSpc>
                <a:spcPct val="90000"/>
              </a:lnSpc>
              <a:defRPr sz="4600" spc="-78">
                <a:gradFill flip="none" rotWithShape="1">
                  <a:gsLst>
                    <a:gs pos="57000">
                      <a:srgbClr val="000000"/>
                    </a:gs>
                    <a:gs pos="72832">
                      <a:srgbClr val="000000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57000">
                      <a:srgbClr val="000000"/>
                    </a:gs>
                    <a:gs pos="72832">
                      <a:srgbClr val="000000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57000">
                      <a:srgbClr val="000000"/>
                    </a:gs>
                    <a:gs pos="72832">
                      <a:srgbClr val="000000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57000">
                      <a:srgbClr val="000000"/>
                    </a:gs>
                    <a:gs pos="72832">
                      <a:srgbClr val="000000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4600" spc="-78">
                <a:gradFill flip="none" rotWithShape="1">
                  <a:gsLst>
                    <a:gs pos="57000">
                      <a:srgbClr val="000000"/>
                    </a:gs>
                    <a:gs pos="72832">
                      <a:srgbClr val="000000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18387" y="3516600"/>
            <a:ext cx="7189677" cy="1706271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/>
            </a:pPr>
            <a:endParaRPr/>
          </a:p>
        </p:txBody>
      </p:sp>
      <p:sp>
        <p:nvSpPr>
          <p:cNvPr id="1777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008FD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778" name="Shape 1778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Showcas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Rectangle 1"/>
          <p:cNvSpPr/>
          <p:nvPr/>
        </p:nvSpPr>
        <p:spPr>
          <a:xfrm>
            <a:off x="0" y="2545098"/>
            <a:ext cx="12192000" cy="4312902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6" name="Shape 1786"/>
          <p:cNvSpPr txBox="1">
            <a:spLocks noGrp="1"/>
          </p:cNvSpPr>
          <p:nvPr>
            <p:ph type="body" sz="quarter" idx="1"/>
          </p:nvPr>
        </p:nvSpPr>
        <p:spPr>
          <a:xfrm>
            <a:off x="766522" y="4260648"/>
            <a:ext cx="3370731" cy="1557614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</a:lvl1pPr>
            <a:lvl2pPr defTabSz="914400">
              <a:lnSpc>
                <a:spcPct val="95000"/>
              </a:lnSpc>
              <a:spcBef>
                <a:spcPts val="1000"/>
              </a:spcBef>
            </a:lvl2pPr>
            <a:lvl3pPr defTabSz="914400">
              <a:lnSpc>
                <a:spcPct val="95000"/>
              </a:lnSpc>
              <a:spcBef>
                <a:spcPts val="1000"/>
              </a:spcBef>
            </a:lvl3pPr>
            <a:lvl4pPr defTabSz="914400">
              <a:lnSpc>
                <a:spcPct val="95000"/>
              </a:lnSpc>
              <a:spcBef>
                <a:spcPts val="1000"/>
              </a:spcBef>
            </a:lvl4pPr>
            <a:lvl5pPr defTabSz="914400">
              <a:lnSpc>
                <a:spcPct val="95000"/>
              </a:lnSpc>
              <a:spcBef>
                <a:spcPts val="10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316629" y="4260648"/>
            <a:ext cx="3370729" cy="1557614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78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856342" y="4260648"/>
            <a:ext cx="3370729" cy="1557614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789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0" name="Shape 1790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414042"/>
                    </a:gs>
                    <a:gs pos="14159">
                      <a:srgbClr val="414042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Showcas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Rectangle 1"/>
          <p:cNvSpPr/>
          <p:nvPr/>
        </p:nvSpPr>
        <p:spPr>
          <a:xfrm flipV="1">
            <a:off x="0" y="0"/>
            <a:ext cx="12192000" cy="4310427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8" name="Shape 1798"/>
          <p:cNvSpPr txBox="1">
            <a:spLocks noGrp="1"/>
          </p:cNvSpPr>
          <p:nvPr>
            <p:ph type="body" sz="quarter" idx="1"/>
          </p:nvPr>
        </p:nvSpPr>
        <p:spPr>
          <a:xfrm>
            <a:off x="2327705" y="2488285"/>
            <a:ext cx="1839952" cy="1557614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</a:lvl1pPr>
            <a:lvl2pPr defTabSz="914400">
              <a:lnSpc>
                <a:spcPct val="95000"/>
              </a:lnSpc>
              <a:spcBef>
                <a:spcPts val="1000"/>
              </a:spcBef>
            </a:lvl2pPr>
            <a:lvl3pPr defTabSz="914400">
              <a:lnSpc>
                <a:spcPct val="95000"/>
              </a:lnSpc>
              <a:spcBef>
                <a:spcPts val="1000"/>
              </a:spcBef>
            </a:lvl3pPr>
            <a:lvl4pPr defTabSz="914400">
              <a:lnSpc>
                <a:spcPct val="95000"/>
              </a:lnSpc>
              <a:spcBef>
                <a:spcPts val="1000"/>
              </a:spcBef>
            </a:lvl4pPr>
            <a:lvl5pPr defTabSz="914400">
              <a:lnSpc>
                <a:spcPct val="95000"/>
              </a:lnSpc>
              <a:spcBef>
                <a:spcPts val="10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877812" y="2488285"/>
            <a:ext cx="1839952" cy="1557614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80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417525" y="2488285"/>
            <a:ext cx="1839952" cy="1557614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801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0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35861" y="648024"/>
            <a:ext cx="10769672" cy="1126614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50000">
                      <a:srgbClr val="000000"/>
                    </a:gs>
                    <a:gs pos="78035">
                      <a:srgbClr val="000000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803" name="Shape 1803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414042"/>
                    </a:gs>
                    <a:gs pos="14159">
                      <a:srgbClr val="414042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body" sz="quarter" idx="1"/>
          </p:nvPr>
        </p:nvSpPr>
        <p:spPr>
          <a:xfrm>
            <a:off x="1487487" y="1989138"/>
            <a:ext cx="2663826" cy="827088"/>
          </a:xfrm>
          <a:prstGeom prst="rect">
            <a:avLst/>
          </a:prstGeom>
        </p:spPr>
        <p:txBody>
          <a:bodyPr numCol="1" spcCol="38100" anchor="ctr"/>
          <a:lstStyle>
            <a:lvl1pPr defTabSz="914400">
              <a:lnSpc>
                <a:spcPct val="95000"/>
              </a:lnSpc>
            </a:lvl1pPr>
            <a:lvl2pPr defTabSz="914400">
              <a:lnSpc>
                <a:spcPct val="95000"/>
              </a:lnSpc>
            </a:lvl2pPr>
            <a:lvl3pPr defTabSz="914400">
              <a:lnSpc>
                <a:spcPct val="95000"/>
              </a:lnSpc>
            </a:lvl3pPr>
            <a:lvl4pPr defTabSz="914400">
              <a:lnSpc>
                <a:spcPct val="95000"/>
              </a:lnSpc>
            </a:lvl4pPr>
            <a:lvl5pPr defTabSz="914400">
              <a:lnSpc>
                <a:spcPct val="95000"/>
              </a:lnSpc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5937" y="1989138"/>
            <a:ext cx="827088" cy="82708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3" name="Shape 33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295773" y="1989138"/>
            <a:ext cx="827088" cy="82708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5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8075610" y="1989138"/>
            <a:ext cx="792166" cy="82708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515937" y="3051024"/>
            <a:ext cx="827088" cy="82708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295773" y="3051024"/>
            <a:ext cx="827088" cy="82708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8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8075610" y="3051024"/>
            <a:ext cx="792166" cy="82708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9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15937" y="4109106"/>
            <a:ext cx="827088" cy="82708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40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295773" y="4109106"/>
            <a:ext cx="827088" cy="82708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4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8075610" y="4109106"/>
            <a:ext cx="792166" cy="82708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3" name="Text Placeholder 11"/>
          <p:cNvSpPr>
            <a:spLocks noGrp="1"/>
          </p:cNvSpPr>
          <p:nvPr>
            <p:ph type="body" sz="quarter" idx="22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Rectangle 1"/>
          <p:cNvSpPr/>
          <p:nvPr/>
        </p:nvSpPr>
        <p:spPr>
          <a:xfrm flipH="1">
            <a:off x="-1" y="1"/>
            <a:ext cx="6096002" cy="6858001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1" name="Shape 1811"/>
          <p:cNvSpPr txBox="1">
            <a:spLocks noGrp="1"/>
          </p:cNvSpPr>
          <p:nvPr>
            <p:ph type="body" sz="quarter" idx="1"/>
          </p:nvPr>
        </p:nvSpPr>
        <p:spPr>
          <a:xfrm>
            <a:off x="767841" y="1620977"/>
            <a:ext cx="3414989" cy="170642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spcBef>
                <a:spcPts val="1800"/>
              </a:spcBef>
              <a:defRPr sz="900"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  <a:lvl2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sz="900"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2pPr>
            <a:lvl3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sz="900"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3pPr>
            <a:lvl4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sz="900"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4pPr>
            <a:lvl5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sz="900"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5759" y="1799000"/>
            <a:ext cx="3442689" cy="44320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defRPr sz="2400" spc="-1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XLight"/>
                <a:ea typeface="Verlag XLight"/>
                <a:cs typeface="Verlag XLight"/>
                <a:sym typeface="Verlag XLight"/>
              </a:defRPr>
            </a:pPr>
            <a:endParaRPr/>
          </a:p>
        </p:txBody>
      </p:sp>
      <p:sp>
        <p:nvSpPr>
          <p:cNvPr id="181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0522" y="2257329"/>
            <a:ext cx="3404674" cy="58796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900"/>
            </a:pPr>
            <a:endParaRPr/>
          </a:p>
        </p:txBody>
      </p:sp>
      <p:sp>
        <p:nvSpPr>
          <p:cNvPr id="18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81372" y="3243454"/>
            <a:ext cx="3414990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sz="900"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815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59291" y="3421476"/>
            <a:ext cx="3442689" cy="44320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defRPr sz="2400" spc="-1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XLight"/>
                <a:ea typeface="Verlag XLight"/>
                <a:cs typeface="Verlag XLight"/>
                <a:sym typeface="Verlag XLight"/>
              </a:defRPr>
            </a:pPr>
            <a:endParaRPr/>
          </a:p>
        </p:txBody>
      </p:sp>
      <p:sp>
        <p:nvSpPr>
          <p:cNvPr id="1816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784055" y="3879806"/>
            <a:ext cx="3404673" cy="58796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900"/>
            </a:pPr>
            <a:endParaRPr/>
          </a:p>
        </p:txBody>
      </p:sp>
      <p:sp>
        <p:nvSpPr>
          <p:cNvPr id="1817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781372" y="4853911"/>
            <a:ext cx="3414990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sz="900"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818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759291" y="5031935"/>
            <a:ext cx="3442689" cy="44320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defRPr sz="2400" spc="-1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XLight"/>
                <a:ea typeface="Verlag XLight"/>
                <a:cs typeface="Verlag XLight"/>
                <a:sym typeface="Verlag XLight"/>
              </a:defRPr>
            </a:pPr>
            <a:endParaRPr/>
          </a:p>
        </p:txBody>
      </p:sp>
      <p:sp>
        <p:nvSpPr>
          <p:cNvPr id="1819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84055" y="5490264"/>
            <a:ext cx="3404673" cy="58796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900"/>
            </a:pPr>
            <a:endParaRPr/>
          </a:p>
        </p:txBody>
      </p:sp>
      <p:sp>
        <p:nvSpPr>
          <p:cNvPr id="1820" name="Shape 1820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Rectangle 1"/>
          <p:cNvSpPr/>
          <p:nvPr/>
        </p:nvSpPr>
        <p:spPr>
          <a:xfrm flipH="1">
            <a:off x="-1" y="1"/>
            <a:ext cx="6096002" cy="6858001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28" name="Shape 1828"/>
          <p:cNvSpPr txBox="1">
            <a:spLocks noGrp="1"/>
          </p:cNvSpPr>
          <p:nvPr>
            <p:ph type="body" sz="quarter" idx="1"/>
          </p:nvPr>
        </p:nvSpPr>
        <p:spPr>
          <a:xfrm>
            <a:off x="767841" y="1620977"/>
            <a:ext cx="3414989" cy="170642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spcBef>
                <a:spcPts val="1800"/>
              </a:spcBef>
              <a:defRPr sz="900"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  <a:lvl2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sz="900"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2pPr>
            <a:lvl3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sz="900"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3pPr>
            <a:lvl4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sz="900"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4pPr>
            <a:lvl5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sz="900"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45759" y="1799000"/>
            <a:ext cx="3442689" cy="44320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defRPr sz="2400" spc="-1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XLight"/>
                <a:ea typeface="Verlag XLight"/>
                <a:cs typeface="Verlag XLight"/>
                <a:sym typeface="Verlag XLight"/>
              </a:defRPr>
            </a:pPr>
            <a:endParaRPr/>
          </a:p>
        </p:txBody>
      </p:sp>
      <p:sp>
        <p:nvSpPr>
          <p:cNvPr id="183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0522" y="2257329"/>
            <a:ext cx="3404674" cy="58796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900"/>
            </a:pPr>
            <a:endParaRPr/>
          </a:p>
        </p:txBody>
      </p:sp>
      <p:sp>
        <p:nvSpPr>
          <p:cNvPr id="183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81372" y="3243454"/>
            <a:ext cx="3414990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sz="900"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832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59291" y="3421476"/>
            <a:ext cx="3442689" cy="44320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defRPr sz="2400" spc="-1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XLight"/>
                <a:ea typeface="Verlag XLight"/>
                <a:cs typeface="Verlag XLight"/>
                <a:sym typeface="Verlag XLight"/>
              </a:defRPr>
            </a:pPr>
            <a:endParaRPr/>
          </a:p>
        </p:txBody>
      </p:sp>
      <p:sp>
        <p:nvSpPr>
          <p:cNvPr id="183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784055" y="3879806"/>
            <a:ext cx="3404673" cy="58796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900"/>
            </a:pPr>
            <a:endParaRPr/>
          </a:p>
        </p:txBody>
      </p:sp>
      <p:sp>
        <p:nvSpPr>
          <p:cNvPr id="183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781372" y="4853911"/>
            <a:ext cx="3414990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sz="900"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835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759291" y="5031935"/>
            <a:ext cx="3442689" cy="44320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defRPr sz="2400" spc="-1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XLight"/>
                <a:ea typeface="Verlag XLight"/>
                <a:cs typeface="Verlag XLight"/>
                <a:sym typeface="Verlag XLight"/>
              </a:defRPr>
            </a:pPr>
            <a:endParaRPr/>
          </a:p>
        </p:txBody>
      </p:sp>
      <p:sp>
        <p:nvSpPr>
          <p:cNvPr id="1836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84055" y="5490264"/>
            <a:ext cx="3404673" cy="58796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900"/>
            </a:pPr>
            <a:endParaRPr/>
          </a:p>
        </p:txBody>
      </p:sp>
      <p:sp>
        <p:nvSpPr>
          <p:cNvPr id="1837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0087502" y="779769"/>
            <a:ext cx="1387322" cy="5298464"/>
          </a:xfrm>
          <a:prstGeom prst="rect">
            <a:avLst/>
          </a:prstGeom>
        </p:spPr>
        <p:txBody>
          <a:bodyPr numCol="1" spcCol="38100" anchor="ctr"/>
          <a:lstStyle/>
          <a:p>
            <a:pPr defTabSz="571181">
              <a:lnSpc>
                <a:spcPct val="110000"/>
              </a:lnSpc>
              <a:spcBef>
                <a:spcPts val="700"/>
              </a:spcBef>
              <a:defRPr>
                <a:gradFill flip="none" rotWithShape="1">
                  <a:gsLst>
                    <a:gs pos="26589">
                      <a:srgbClr val="FFFFFF"/>
                    </a:gs>
                    <a:gs pos="38728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838" name="Shape 1838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Concept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Shape 1845"/>
          <p:cNvSpPr txBox="1">
            <a:spLocks noGrp="1"/>
          </p:cNvSpPr>
          <p:nvPr>
            <p:ph type="body" sz="quarter" idx="1"/>
          </p:nvPr>
        </p:nvSpPr>
        <p:spPr>
          <a:xfrm>
            <a:off x="765171" y="764950"/>
            <a:ext cx="4102033" cy="170642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spcBef>
                <a:spcPts val="1800"/>
              </a:spcBef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  <a:lvl2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2pPr>
            <a:lvl3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3pPr>
            <a:lvl4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4pPr>
            <a:lvl5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7271" y="1147032"/>
            <a:ext cx="5341581" cy="171273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XLight"/>
                <a:ea typeface="Verlag XLight"/>
                <a:cs typeface="Verlag XLight"/>
                <a:sym typeface="Verlag XLight"/>
              </a:defRPr>
            </a:pPr>
            <a:endParaRPr/>
          </a:p>
        </p:txBody>
      </p:sp>
      <p:sp>
        <p:nvSpPr>
          <p:cNvPr id="1847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84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5564" y="3854084"/>
            <a:ext cx="3429698" cy="1706271"/>
          </a:xfrm>
          <a:prstGeom prst="rect">
            <a:avLst/>
          </a:prstGeom>
        </p:spPr>
        <p:txBody>
          <a:bodyPr numCol="1" spcCol="38100" anchor="b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9" name="Shape 1849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Concept Dark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Rectangle 1"/>
          <p:cNvSpPr/>
          <p:nvPr/>
        </p:nvSpPr>
        <p:spPr>
          <a:xfrm flipH="1">
            <a:off x="7869019" y="1"/>
            <a:ext cx="4322981" cy="6858001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7" name="Shape 1857"/>
          <p:cNvSpPr txBox="1">
            <a:spLocks noGrp="1"/>
          </p:cNvSpPr>
          <p:nvPr>
            <p:ph type="body" sz="quarter" idx="1"/>
          </p:nvPr>
        </p:nvSpPr>
        <p:spPr>
          <a:xfrm>
            <a:off x="765171" y="764950"/>
            <a:ext cx="4102033" cy="170642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spcBef>
                <a:spcPts val="1800"/>
              </a:spcBef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  <a:lvl2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2pPr>
            <a:lvl3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3pPr>
            <a:lvl4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4pPr>
            <a:lvl5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7271" y="1147032"/>
            <a:ext cx="5341581" cy="171273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XLight"/>
                <a:ea typeface="Verlag XLight"/>
                <a:cs typeface="Verlag XLight"/>
                <a:sym typeface="Verlag XLight"/>
              </a:defRPr>
            </a:pPr>
            <a:endParaRPr/>
          </a:p>
        </p:txBody>
      </p:sp>
      <p:sp>
        <p:nvSpPr>
          <p:cNvPr id="1859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86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5564" y="3854084"/>
            <a:ext cx="3429698" cy="1706271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110000"/>
              </a:lnSpc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861" name="Shape 1861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Concept Dark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Rectangle 1"/>
          <p:cNvSpPr/>
          <p:nvPr/>
        </p:nvSpPr>
        <p:spPr>
          <a:xfrm flipH="1">
            <a:off x="7869019" y="1"/>
            <a:ext cx="4322981" cy="6858001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69" name="Shape 1869"/>
          <p:cNvSpPr txBox="1">
            <a:spLocks noGrp="1"/>
          </p:cNvSpPr>
          <p:nvPr>
            <p:ph type="body" sz="quarter" idx="1"/>
          </p:nvPr>
        </p:nvSpPr>
        <p:spPr>
          <a:xfrm>
            <a:off x="765171" y="764950"/>
            <a:ext cx="4102033" cy="170642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spcBef>
                <a:spcPts val="1800"/>
              </a:spcBef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  <a:lvl2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2pPr>
            <a:lvl3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3pPr>
            <a:lvl4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4pPr>
            <a:lvl5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0" name="Shape 1870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Shape 1877"/>
          <p:cNvSpPr txBox="1">
            <a:spLocks noGrp="1"/>
          </p:cNvSpPr>
          <p:nvPr>
            <p:ph type="body" sz="half" idx="1"/>
          </p:nvPr>
        </p:nvSpPr>
        <p:spPr>
          <a:xfrm>
            <a:off x="729743" y="4559241"/>
            <a:ext cx="10765829" cy="1666943"/>
          </a:xfrm>
          <a:prstGeom prst="rect">
            <a:avLst/>
          </a:prstGeom>
        </p:spPr>
        <p:txBody>
          <a:bodyPr numCol="1" spcCol="38100" anchor="b"/>
          <a:lstStyle>
            <a:lvl1pPr defTabSz="571181">
              <a:lnSpc>
                <a:spcPct val="90000"/>
              </a:lnSpc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880" name="Group 4"/>
          <p:cNvGrpSpPr/>
          <p:nvPr/>
        </p:nvGrpSpPr>
        <p:grpSpPr>
          <a:xfrm>
            <a:off x="757020" y="763652"/>
            <a:ext cx="1919211" cy="310823"/>
            <a:chOff x="0" y="0"/>
            <a:chExt cx="1919210" cy="310821"/>
          </a:xfrm>
        </p:grpSpPr>
        <p:sp>
          <p:nvSpPr>
            <p:cNvPr id="1878" name="Freeform 5"/>
            <p:cNvSpPr/>
            <p:nvPr/>
          </p:nvSpPr>
          <p:spPr>
            <a:xfrm>
              <a:off x="-1" y="-1"/>
              <a:ext cx="306104" cy="310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46" y="19524"/>
                  </a:moveTo>
                  <a:cubicBezTo>
                    <a:pt x="20681" y="6438"/>
                    <a:pt x="20681" y="6438"/>
                    <a:pt x="20681" y="6438"/>
                  </a:cubicBezTo>
                  <a:cubicBezTo>
                    <a:pt x="21282" y="7775"/>
                    <a:pt x="21600" y="9252"/>
                    <a:pt x="21600" y="10835"/>
                  </a:cubicBezTo>
                  <a:cubicBezTo>
                    <a:pt x="21600" y="14388"/>
                    <a:pt x="19832" y="17554"/>
                    <a:pt x="17146" y="19524"/>
                  </a:cubicBezTo>
                  <a:moveTo>
                    <a:pt x="5692" y="20334"/>
                  </a:moveTo>
                  <a:cubicBezTo>
                    <a:pt x="10782" y="1302"/>
                    <a:pt x="10782" y="1302"/>
                    <a:pt x="10782" y="1302"/>
                  </a:cubicBezTo>
                  <a:cubicBezTo>
                    <a:pt x="15908" y="20334"/>
                    <a:pt x="15908" y="20334"/>
                    <a:pt x="15908" y="20334"/>
                  </a:cubicBezTo>
                  <a:cubicBezTo>
                    <a:pt x="14353" y="21143"/>
                    <a:pt x="12621" y="21600"/>
                    <a:pt x="10782" y="21600"/>
                  </a:cubicBezTo>
                  <a:cubicBezTo>
                    <a:pt x="8944" y="21600"/>
                    <a:pt x="7247" y="21143"/>
                    <a:pt x="5692" y="20334"/>
                  </a:cubicBezTo>
                  <a:moveTo>
                    <a:pt x="0" y="10835"/>
                  </a:moveTo>
                  <a:cubicBezTo>
                    <a:pt x="0" y="9252"/>
                    <a:pt x="318" y="7775"/>
                    <a:pt x="919" y="6438"/>
                  </a:cubicBezTo>
                  <a:cubicBezTo>
                    <a:pt x="4454" y="19524"/>
                    <a:pt x="4454" y="19524"/>
                    <a:pt x="4454" y="19524"/>
                  </a:cubicBezTo>
                  <a:cubicBezTo>
                    <a:pt x="1768" y="17554"/>
                    <a:pt x="0" y="14388"/>
                    <a:pt x="0" y="10835"/>
                  </a:cubicBezTo>
                  <a:moveTo>
                    <a:pt x="10217" y="0"/>
                  </a:moveTo>
                  <a:cubicBezTo>
                    <a:pt x="5161" y="18821"/>
                    <a:pt x="5161" y="18821"/>
                    <a:pt x="5161" y="18821"/>
                  </a:cubicBezTo>
                  <a:cubicBezTo>
                    <a:pt x="1520" y="5242"/>
                    <a:pt x="1520" y="5242"/>
                    <a:pt x="1520" y="5242"/>
                  </a:cubicBezTo>
                  <a:cubicBezTo>
                    <a:pt x="3323" y="2251"/>
                    <a:pt x="6540" y="246"/>
                    <a:pt x="10217" y="0"/>
                  </a:cubicBezTo>
                  <a:moveTo>
                    <a:pt x="20045" y="5242"/>
                  </a:moveTo>
                  <a:cubicBezTo>
                    <a:pt x="16439" y="18821"/>
                    <a:pt x="16439" y="18821"/>
                    <a:pt x="16439" y="18821"/>
                  </a:cubicBezTo>
                  <a:cubicBezTo>
                    <a:pt x="11383" y="0"/>
                    <a:pt x="11383" y="0"/>
                    <a:pt x="11383" y="0"/>
                  </a:cubicBezTo>
                  <a:cubicBezTo>
                    <a:pt x="15060" y="246"/>
                    <a:pt x="18277" y="2251"/>
                    <a:pt x="20045" y="524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571181">
                <a:defRPr sz="2200">
                  <a:solidFill>
                    <a:srgbClr val="FFFFFF"/>
                  </a:solidFill>
                  <a:latin typeface="Verlag Light"/>
                  <a:ea typeface="Verlag Light"/>
                  <a:cs typeface="Verlag Light"/>
                  <a:sym typeface="Verlag Light"/>
                </a:defRPr>
              </a:pPr>
              <a:endParaRPr/>
            </a:p>
          </p:txBody>
        </p:sp>
        <p:sp>
          <p:nvSpPr>
            <p:cNvPr id="1879" name="Freeform 6"/>
            <p:cNvSpPr/>
            <p:nvPr/>
          </p:nvSpPr>
          <p:spPr>
            <a:xfrm>
              <a:off x="398418" y="76193"/>
              <a:ext cx="1520793" cy="162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9" y="21533"/>
                  </a:moveTo>
                  <a:cubicBezTo>
                    <a:pt x="2039" y="21600"/>
                    <a:pt x="2039" y="21600"/>
                    <a:pt x="2039" y="21600"/>
                  </a:cubicBezTo>
                  <a:cubicBezTo>
                    <a:pt x="1341" y="5114"/>
                    <a:pt x="1341" y="5114"/>
                    <a:pt x="1341" y="5114"/>
                  </a:cubicBezTo>
                  <a:cubicBezTo>
                    <a:pt x="656" y="21600"/>
                    <a:pt x="656" y="21600"/>
                    <a:pt x="656" y="21600"/>
                  </a:cubicBezTo>
                  <a:cubicBezTo>
                    <a:pt x="606" y="21533"/>
                    <a:pt x="606" y="21533"/>
                    <a:pt x="606" y="21533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242" y="336"/>
                    <a:pt x="242" y="336"/>
                    <a:pt x="242" y="336"/>
                  </a:cubicBezTo>
                  <a:cubicBezTo>
                    <a:pt x="677" y="15679"/>
                    <a:pt x="677" y="15679"/>
                    <a:pt x="677" y="15679"/>
                  </a:cubicBezTo>
                  <a:cubicBezTo>
                    <a:pt x="1334" y="202"/>
                    <a:pt x="1334" y="202"/>
                    <a:pt x="1334" y="202"/>
                  </a:cubicBezTo>
                  <a:cubicBezTo>
                    <a:pt x="1362" y="202"/>
                    <a:pt x="1362" y="202"/>
                    <a:pt x="1362" y="202"/>
                  </a:cubicBezTo>
                  <a:cubicBezTo>
                    <a:pt x="2018" y="15611"/>
                    <a:pt x="2018" y="15611"/>
                    <a:pt x="2018" y="15611"/>
                  </a:cubicBezTo>
                  <a:cubicBezTo>
                    <a:pt x="2453" y="336"/>
                    <a:pt x="2453" y="336"/>
                    <a:pt x="2453" y="336"/>
                  </a:cubicBezTo>
                  <a:cubicBezTo>
                    <a:pt x="2696" y="336"/>
                    <a:pt x="2696" y="336"/>
                    <a:pt x="2696" y="336"/>
                  </a:cubicBezTo>
                  <a:lnTo>
                    <a:pt x="2089" y="21533"/>
                  </a:lnTo>
                  <a:close/>
                  <a:moveTo>
                    <a:pt x="4050" y="21533"/>
                  </a:moveTo>
                  <a:cubicBezTo>
                    <a:pt x="3544" y="21533"/>
                    <a:pt x="3223" y="18707"/>
                    <a:pt x="3223" y="13727"/>
                  </a:cubicBezTo>
                  <a:cubicBezTo>
                    <a:pt x="3223" y="336"/>
                    <a:pt x="3223" y="336"/>
                    <a:pt x="3223" y="336"/>
                  </a:cubicBezTo>
                  <a:cubicBezTo>
                    <a:pt x="3466" y="336"/>
                    <a:pt x="3466" y="336"/>
                    <a:pt x="3466" y="336"/>
                  </a:cubicBezTo>
                  <a:cubicBezTo>
                    <a:pt x="3466" y="13525"/>
                    <a:pt x="3466" y="13525"/>
                    <a:pt x="3466" y="13525"/>
                  </a:cubicBezTo>
                  <a:cubicBezTo>
                    <a:pt x="3466" y="17697"/>
                    <a:pt x="3708" y="19447"/>
                    <a:pt x="4050" y="19447"/>
                  </a:cubicBezTo>
                  <a:cubicBezTo>
                    <a:pt x="4393" y="19447"/>
                    <a:pt x="4642" y="17697"/>
                    <a:pt x="4642" y="13525"/>
                  </a:cubicBezTo>
                  <a:cubicBezTo>
                    <a:pt x="4642" y="336"/>
                    <a:pt x="4642" y="336"/>
                    <a:pt x="4642" y="336"/>
                  </a:cubicBezTo>
                  <a:cubicBezTo>
                    <a:pt x="4885" y="336"/>
                    <a:pt x="4885" y="336"/>
                    <a:pt x="4885" y="336"/>
                  </a:cubicBezTo>
                  <a:cubicBezTo>
                    <a:pt x="4885" y="13727"/>
                    <a:pt x="4885" y="13727"/>
                    <a:pt x="4885" y="13727"/>
                  </a:cubicBezTo>
                  <a:cubicBezTo>
                    <a:pt x="4885" y="18505"/>
                    <a:pt x="4542" y="21533"/>
                    <a:pt x="4050" y="21533"/>
                  </a:cubicBezTo>
                  <a:close/>
                  <a:moveTo>
                    <a:pt x="7295" y="21600"/>
                  </a:moveTo>
                  <a:cubicBezTo>
                    <a:pt x="5869" y="5383"/>
                    <a:pt x="5869" y="5383"/>
                    <a:pt x="5869" y="5383"/>
                  </a:cubicBezTo>
                  <a:cubicBezTo>
                    <a:pt x="5869" y="21196"/>
                    <a:pt x="5869" y="21196"/>
                    <a:pt x="5869" y="21196"/>
                  </a:cubicBezTo>
                  <a:cubicBezTo>
                    <a:pt x="5626" y="21196"/>
                    <a:pt x="5626" y="21196"/>
                    <a:pt x="5626" y="21196"/>
                  </a:cubicBezTo>
                  <a:cubicBezTo>
                    <a:pt x="5626" y="67"/>
                    <a:pt x="5626" y="67"/>
                    <a:pt x="5626" y="67"/>
                  </a:cubicBezTo>
                  <a:cubicBezTo>
                    <a:pt x="5676" y="0"/>
                    <a:pt x="5676" y="0"/>
                    <a:pt x="5676" y="0"/>
                  </a:cubicBezTo>
                  <a:cubicBezTo>
                    <a:pt x="7088" y="15880"/>
                    <a:pt x="7088" y="15880"/>
                    <a:pt x="7088" y="15880"/>
                  </a:cubicBezTo>
                  <a:cubicBezTo>
                    <a:pt x="7088" y="336"/>
                    <a:pt x="7088" y="336"/>
                    <a:pt x="7088" y="336"/>
                  </a:cubicBezTo>
                  <a:cubicBezTo>
                    <a:pt x="7331" y="336"/>
                    <a:pt x="7331" y="336"/>
                    <a:pt x="7331" y="336"/>
                  </a:cubicBezTo>
                  <a:cubicBezTo>
                    <a:pt x="7331" y="21465"/>
                    <a:pt x="7331" y="21465"/>
                    <a:pt x="7331" y="21465"/>
                  </a:cubicBezTo>
                  <a:lnTo>
                    <a:pt x="7295" y="21600"/>
                  </a:lnTo>
                  <a:close/>
                  <a:moveTo>
                    <a:pt x="8693" y="21331"/>
                  </a:moveTo>
                  <a:cubicBezTo>
                    <a:pt x="8465" y="21331"/>
                    <a:pt x="8265" y="21196"/>
                    <a:pt x="8094" y="20994"/>
                  </a:cubicBezTo>
                  <a:cubicBezTo>
                    <a:pt x="8094" y="538"/>
                    <a:pt x="8094" y="538"/>
                    <a:pt x="8094" y="538"/>
                  </a:cubicBezTo>
                  <a:cubicBezTo>
                    <a:pt x="8265" y="336"/>
                    <a:pt x="8450" y="202"/>
                    <a:pt x="8671" y="202"/>
                  </a:cubicBezTo>
                  <a:cubicBezTo>
                    <a:pt x="9499" y="202"/>
                    <a:pt x="9926" y="5249"/>
                    <a:pt x="9926" y="10564"/>
                  </a:cubicBezTo>
                  <a:cubicBezTo>
                    <a:pt x="9926" y="16150"/>
                    <a:pt x="9520" y="21331"/>
                    <a:pt x="8693" y="21331"/>
                  </a:cubicBezTo>
                  <a:close/>
                  <a:moveTo>
                    <a:pt x="8693" y="2153"/>
                  </a:moveTo>
                  <a:cubicBezTo>
                    <a:pt x="8557" y="2153"/>
                    <a:pt x="8415" y="2221"/>
                    <a:pt x="8336" y="2355"/>
                  </a:cubicBezTo>
                  <a:cubicBezTo>
                    <a:pt x="8336" y="19178"/>
                    <a:pt x="8336" y="19178"/>
                    <a:pt x="8336" y="19178"/>
                  </a:cubicBezTo>
                  <a:cubicBezTo>
                    <a:pt x="8429" y="19312"/>
                    <a:pt x="8543" y="19379"/>
                    <a:pt x="8721" y="19379"/>
                  </a:cubicBezTo>
                  <a:cubicBezTo>
                    <a:pt x="9370" y="19379"/>
                    <a:pt x="9670" y="15544"/>
                    <a:pt x="9670" y="10564"/>
                  </a:cubicBezTo>
                  <a:cubicBezTo>
                    <a:pt x="9670" y="5787"/>
                    <a:pt x="9335" y="2153"/>
                    <a:pt x="8693" y="2153"/>
                  </a:cubicBezTo>
                  <a:close/>
                  <a:moveTo>
                    <a:pt x="10625" y="21196"/>
                  </a:moveTo>
                  <a:cubicBezTo>
                    <a:pt x="10625" y="336"/>
                    <a:pt x="10625" y="336"/>
                    <a:pt x="10625" y="336"/>
                  </a:cubicBezTo>
                  <a:cubicBezTo>
                    <a:pt x="11916" y="336"/>
                    <a:pt x="11916" y="336"/>
                    <a:pt x="11916" y="336"/>
                  </a:cubicBezTo>
                  <a:cubicBezTo>
                    <a:pt x="11916" y="2422"/>
                    <a:pt x="11916" y="2422"/>
                    <a:pt x="11916" y="2422"/>
                  </a:cubicBezTo>
                  <a:cubicBezTo>
                    <a:pt x="10861" y="2422"/>
                    <a:pt x="10861" y="2422"/>
                    <a:pt x="10861" y="2422"/>
                  </a:cubicBezTo>
                  <a:cubicBezTo>
                    <a:pt x="10861" y="9622"/>
                    <a:pt x="10861" y="9622"/>
                    <a:pt x="10861" y="9622"/>
                  </a:cubicBezTo>
                  <a:cubicBezTo>
                    <a:pt x="11809" y="9622"/>
                    <a:pt x="11809" y="9622"/>
                    <a:pt x="11809" y="9622"/>
                  </a:cubicBezTo>
                  <a:cubicBezTo>
                    <a:pt x="11809" y="11641"/>
                    <a:pt x="11809" y="11641"/>
                    <a:pt x="11809" y="11641"/>
                  </a:cubicBezTo>
                  <a:cubicBezTo>
                    <a:pt x="10861" y="11641"/>
                    <a:pt x="10861" y="11641"/>
                    <a:pt x="10861" y="11641"/>
                  </a:cubicBezTo>
                  <a:cubicBezTo>
                    <a:pt x="10861" y="19110"/>
                    <a:pt x="10861" y="19110"/>
                    <a:pt x="10861" y="19110"/>
                  </a:cubicBezTo>
                  <a:cubicBezTo>
                    <a:pt x="11916" y="19110"/>
                    <a:pt x="11916" y="19110"/>
                    <a:pt x="11916" y="19110"/>
                  </a:cubicBezTo>
                  <a:cubicBezTo>
                    <a:pt x="11916" y="21196"/>
                    <a:pt x="11916" y="21196"/>
                    <a:pt x="11916" y="21196"/>
                  </a:cubicBezTo>
                  <a:lnTo>
                    <a:pt x="10625" y="21196"/>
                  </a:lnTo>
                  <a:close/>
                  <a:moveTo>
                    <a:pt x="13863" y="21196"/>
                  </a:moveTo>
                  <a:cubicBezTo>
                    <a:pt x="13278" y="12987"/>
                    <a:pt x="13278" y="12987"/>
                    <a:pt x="13278" y="12987"/>
                  </a:cubicBezTo>
                  <a:cubicBezTo>
                    <a:pt x="13228" y="12987"/>
                    <a:pt x="13178" y="13054"/>
                    <a:pt x="13128" y="13054"/>
                  </a:cubicBezTo>
                  <a:cubicBezTo>
                    <a:pt x="13057" y="13054"/>
                    <a:pt x="12950" y="12987"/>
                    <a:pt x="12879" y="12987"/>
                  </a:cubicBezTo>
                  <a:cubicBezTo>
                    <a:pt x="12879" y="21196"/>
                    <a:pt x="12879" y="21196"/>
                    <a:pt x="12879" y="21196"/>
                  </a:cubicBezTo>
                  <a:cubicBezTo>
                    <a:pt x="12636" y="21196"/>
                    <a:pt x="12636" y="21196"/>
                    <a:pt x="12636" y="21196"/>
                  </a:cubicBezTo>
                  <a:cubicBezTo>
                    <a:pt x="12636" y="538"/>
                    <a:pt x="12636" y="538"/>
                    <a:pt x="12636" y="538"/>
                  </a:cubicBezTo>
                  <a:cubicBezTo>
                    <a:pt x="12800" y="336"/>
                    <a:pt x="12964" y="202"/>
                    <a:pt x="13143" y="202"/>
                  </a:cubicBezTo>
                  <a:cubicBezTo>
                    <a:pt x="13713" y="202"/>
                    <a:pt x="13991" y="2893"/>
                    <a:pt x="13991" y="6460"/>
                  </a:cubicBezTo>
                  <a:cubicBezTo>
                    <a:pt x="13991" y="9353"/>
                    <a:pt x="13820" y="11574"/>
                    <a:pt x="13513" y="12516"/>
                  </a:cubicBezTo>
                  <a:cubicBezTo>
                    <a:pt x="14155" y="21196"/>
                    <a:pt x="14155" y="21196"/>
                    <a:pt x="14155" y="21196"/>
                  </a:cubicBezTo>
                  <a:lnTo>
                    <a:pt x="13863" y="21196"/>
                  </a:lnTo>
                  <a:close/>
                  <a:moveTo>
                    <a:pt x="13185" y="2288"/>
                  </a:moveTo>
                  <a:cubicBezTo>
                    <a:pt x="13078" y="2288"/>
                    <a:pt x="12957" y="2355"/>
                    <a:pt x="12879" y="2490"/>
                  </a:cubicBezTo>
                  <a:cubicBezTo>
                    <a:pt x="12879" y="10968"/>
                    <a:pt x="12879" y="10968"/>
                    <a:pt x="12879" y="10968"/>
                  </a:cubicBezTo>
                  <a:cubicBezTo>
                    <a:pt x="12950" y="11036"/>
                    <a:pt x="13064" y="11103"/>
                    <a:pt x="13143" y="11103"/>
                  </a:cubicBezTo>
                  <a:cubicBezTo>
                    <a:pt x="13556" y="11103"/>
                    <a:pt x="13734" y="9286"/>
                    <a:pt x="13734" y="6594"/>
                  </a:cubicBezTo>
                  <a:cubicBezTo>
                    <a:pt x="13734" y="4172"/>
                    <a:pt x="13542" y="2288"/>
                    <a:pt x="13185" y="2288"/>
                  </a:cubicBezTo>
                  <a:close/>
                  <a:moveTo>
                    <a:pt x="16587" y="21196"/>
                  </a:moveTo>
                  <a:cubicBezTo>
                    <a:pt x="16551" y="6460"/>
                    <a:pt x="16551" y="6460"/>
                    <a:pt x="16551" y="6460"/>
                  </a:cubicBezTo>
                  <a:cubicBezTo>
                    <a:pt x="15767" y="19043"/>
                    <a:pt x="15767" y="19043"/>
                    <a:pt x="15767" y="19043"/>
                  </a:cubicBezTo>
                  <a:cubicBezTo>
                    <a:pt x="15738" y="19043"/>
                    <a:pt x="15738" y="19043"/>
                    <a:pt x="15738" y="19043"/>
                  </a:cubicBezTo>
                  <a:cubicBezTo>
                    <a:pt x="14947" y="6460"/>
                    <a:pt x="14947" y="6460"/>
                    <a:pt x="14947" y="6460"/>
                  </a:cubicBezTo>
                  <a:cubicBezTo>
                    <a:pt x="14918" y="21196"/>
                    <a:pt x="14918" y="21196"/>
                    <a:pt x="14918" y="21196"/>
                  </a:cubicBezTo>
                  <a:cubicBezTo>
                    <a:pt x="14676" y="21196"/>
                    <a:pt x="14676" y="21196"/>
                    <a:pt x="14676" y="21196"/>
                  </a:cubicBezTo>
                  <a:cubicBezTo>
                    <a:pt x="14761" y="0"/>
                    <a:pt x="14761" y="0"/>
                    <a:pt x="14761" y="0"/>
                  </a:cubicBezTo>
                  <a:cubicBezTo>
                    <a:pt x="14804" y="0"/>
                    <a:pt x="14804" y="0"/>
                    <a:pt x="14804" y="0"/>
                  </a:cubicBezTo>
                  <a:cubicBezTo>
                    <a:pt x="15760" y="15611"/>
                    <a:pt x="15760" y="15611"/>
                    <a:pt x="15760" y="15611"/>
                  </a:cubicBezTo>
                  <a:cubicBezTo>
                    <a:pt x="16694" y="0"/>
                    <a:pt x="16694" y="0"/>
                    <a:pt x="16694" y="0"/>
                  </a:cubicBezTo>
                  <a:cubicBezTo>
                    <a:pt x="16744" y="0"/>
                    <a:pt x="16744" y="0"/>
                    <a:pt x="16744" y="0"/>
                  </a:cubicBezTo>
                  <a:cubicBezTo>
                    <a:pt x="16829" y="21196"/>
                    <a:pt x="16829" y="21196"/>
                    <a:pt x="16829" y="21196"/>
                  </a:cubicBezTo>
                  <a:lnTo>
                    <a:pt x="16587" y="21196"/>
                  </a:lnTo>
                  <a:close/>
                  <a:moveTo>
                    <a:pt x="19097" y="21196"/>
                  </a:moveTo>
                  <a:cubicBezTo>
                    <a:pt x="18840" y="15409"/>
                    <a:pt x="18840" y="15409"/>
                    <a:pt x="18840" y="15409"/>
                  </a:cubicBezTo>
                  <a:cubicBezTo>
                    <a:pt x="17849" y="15409"/>
                    <a:pt x="17849" y="15409"/>
                    <a:pt x="17849" y="15409"/>
                  </a:cubicBezTo>
                  <a:cubicBezTo>
                    <a:pt x="17592" y="21196"/>
                    <a:pt x="17592" y="21196"/>
                    <a:pt x="17592" y="21196"/>
                  </a:cubicBezTo>
                  <a:cubicBezTo>
                    <a:pt x="17343" y="21196"/>
                    <a:pt x="17343" y="21196"/>
                    <a:pt x="17343" y="21196"/>
                  </a:cubicBezTo>
                  <a:cubicBezTo>
                    <a:pt x="18327" y="0"/>
                    <a:pt x="18327" y="0"/>
                    <a:pt x="18327" y="0"/>
                  </a:cubicBezTo>
                  <a:cubicBezTo>
                    <a:pt x="18370" y="0"/>
                    <a:pt x="18370" y="0"/>
                    <a:pt x="18370" y="0"/>
                  </a:cubicBezTo>
                  <a:cubicBezTo>
                    <a:pt x="19361" y="21196"/>
                    <a:pt x="19361" y="21196"/>
                    <a:pt x="19361" y="21196"/>
                  </a:cubicBezTo>
                  <a:lnTo>
                    <a:pt x="19097" y="21196"/>
                  </a:lnTo>
                  <a:close/>
                  <a:moveTo>
                    <a:pt x="18341" y="4576"/>
                  </a:moveTo>
                  <a:cubicBezTo>
                    <a:pt x="17935" y="13525"/>
                    <a:pt x="17935" y="13525"/>
                    <a:pt x="17935" y="13525"/>
                  </a:cubicBezTo>
                  <a:cubicBezTo>
                    <a:pt x="18748" y="13525"/>
                    <a:pt x="18748" y="13525"/>
                    <a:pt x="18748" y="13525"/>
                  </a:cubicBezTo>
                  <a:lnTo>
                    <a:pt x="18341" y="4576"/>
                  </a:lnTo>
                  <a:close/>
                  <a:moveTo>
                    <a:pt x="21571" y="21600"/>
                  </a:moveTo>
                  <a:cubicBezTo>
                    <a:pt x="20138" y="5383"/>
                    <a:pt x="20138" y="5383"/>
                    <a:pt x="20138" y="5383"/>
                  </a:cubicBezTo>
                  <a:cubicBezTo>
                    <a:pt x="20138" y="21196"/>
                    <a:pt x="20138" y="21196"/>
                    <a:pt x="20138" y="21196"/>
                  </a:cubicBezTo>
                  <a:cubicBezTo>
                    <a:pt x="19903" y="21196"/>
                    <a:pt x="19903" y="21196"/>
                    <a:pt x="19903" y="21196"/>
                  </a:cubicBezTo>
                  <a:cubicBezTo>
                    <a:pt x="19903" y="67"/>
                    <a:pt x="19903" y="67"/>
                    <a:pt x="19903" y="67"/>
                  </a:cubicBezTo>
                  <a:cubicBezTo>
                    <a:pt x="19946" y="0"/>
                    <a:pt x="19946" y="0"/>
                    <a:pt x="19946" y="0"/>
                  </a:cubicBezTo>
                  <a:cubicBezTo>
                    <a:pt x="21365" y="15880"/>
                    <a:pt x="21365" y="15880"/>
                    <a:pt x="21365" y="15880"/>
                  </a:cubicBezTo>
                  <a:cubicBezTo>
                    <a:pt x="21365" y="336"/>
                    <a:pt x="21365" y="336"/>
                    <a:pt x="21365" y="336"/>
                  </a:cubicBezTo>
                  <a:cubicBezTo>
                    <a:pt x="21600" y="336"/>
                    <a:pt x="21600" y="336"/>
                    <a:pt x="21600" y="336"/>
                  </a:cubicBezTo>
                  <a:cubicBezTo>
                    <a:pt x="21600" y="21465"/>
                    <a:pt x="21600" y="21465"/>
                    <a:pt x="21600" y="21465"/>
                  </a:cubicBezTo>
                  <a:lnTo>
                    <a:pt x="21571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571181">
                <a:defRPr sz="2200">
                  <a:solidFill>
                    <a:srgbClr val="FFFFFF"/>
                  </a:solidFill>
                  <a:latin typeface="Verlag Light"/>
                  <a:ea typeface="Verlag Light"/>
                  <a:cs typeface="Verlag Light"/>
                  <a:sym typeface="Verlag Light"/>
                </a:defRPr>
              </a:pPr>
              <a:endParaRPr/>
            </a:p>
          </p:txBody>
        </p:sp>
      </p:grpSp>
      <p:sp>
        <p:nvSpPr>
          <p:cNvPr id="1881" name="Shape 1881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Freeform 5"/>
          <p:cNvSpPr/>
          <p:nvPr/>
        </p:nvSpPr>
        <p:spPr>
          <a:xfrm>
            <a:off x="4539627" y="1858304"/>
            <a:ext cx="3112747" cy="3140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889" name="Freeform 5"/>
          <p:cNvSpPr/>
          <p:nvPr/>
        </p:nvSpPr>
        <p:spPr>
          <a:xfrm>
            <a:off x="4761255" y="1858304"/>
            <a:ext cx="1251325" cy="2732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010"/>
                </a:moveTo>
                <a:cubicBezTo>
                  <a:pt x="0" y="6010"/>
                  <a:pt x="0" y="6010"/>
                  <a:pt x="9007" y="21600"/>
                </a:cubicBezTo>
                <a:cubicBezTo>
                  <a:pt x="9007" y="21600"/>
                  <a:pt x="9007" y="21600"/>
                  <a:pt x="21600" y="0"/>
                </a:cubicBezTo>
                <a:cubicBezTo>
                  <a:pt x="12410" y="228"/>
                  <a:pt x="4451" y="2560"/>
                  <a:pt x="0" y="601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890" name="Freeform 6"/>
          <p:cNvSpPr/>
          <p:nvPr/>
        </p:nvSpPr>
        <p:spPr>
          <a:xfrm>
            <a:off x="4539627" y="2789315"/>
            <a:ext cx="638737" cy="190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246"/>
                </a:moveTo>
                <a:cubicBezTo>
                  <a:pt x="0" y="13129"/>
                  <a:pt x="8619" y="18357"/>
                  <a:pt x="21600" y="21600"/>
                </a:cubicBezTo>
                <a:cubicBezTo>
                  <a:pt x="21600" y="21600"/>
                  <a:pt x="21600" y="21600"/>
                  <a:pt x="4566" y="0"/>
                </a:cubicBezTo>
                <a:cubicBezTo>
                  <a:pt x="1642" y="2243"/>
                  <a:pt x="0" y="4675"/>
                  <a:pt x="0" y="724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891" name="Freeform 7"/>
          <p:cNvSpPr/>
          <p:nvPr/>
        </p:nvSpPr>
        <p:spPr>
          <a:xfrm>
            <a:off x="6179422" y="1858304"/>
            <a:ext cx="1246345" cy="2732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0"/>
                  <a:pt x="0" y="0"/>
                  <a:pt x="12561" y="21600"/>
                </a:cubicBezTo>
                <a:cubicBezTo>
                  <a:pt x="12561" y="21600"/>
                  <a:pt x="12561" y="21600"/>
                  <a:pt x="21600" y="6010"/>
                </a:cubicBezTo>
                <a:cubicBezTo>
                  <a:pt x="17107" y="2560"/>
                  <a:pt x="9223" y="22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892" name="Freeform 8"/>
          <p:cNvSpPr/>
          <p:nvPr/>
        </p:nvSpPr>
        <p:spPr>
          <a:xfrm>
            <a:off x="7008656" y="2789315"/>
            <a:ext cx="643717" cy="190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66" y="0"/>
                </a:moveTo>
                <a:cubicBezTo>
                  <a:pt x="17066" y="0"/>
                  <a:pt x="17066" y="0"/>
                  <a:pt x="0" y="21600"/>
                </a:cubicBezTo>
                <a:cubicBezTo>
                  <a:pt x="13042" y="18357"/>
                  <a:pt x="21600" y="13129"/>
                  <a:pt x="21600" y="7246"/>
                </a:cubicBezTo>
                <a:cubicBezTo>
                  <a:pt x="21600" y="4675"/>
                  <a:pt x="19970" y="2243"/>
                  <a:pt x="17066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893" name="Freeform 9"/>
          <p:cNvSpPr/>
          <p:nvPr/>
        </p:nvSpPr>
        <p:spPr>
          <a:xfrm>
            <a:off x="5360148" y="2041779"/>
            <a:ext cx="1466726" cy="2956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222"/>
                </a:moveTo>
                <a:cubicBezTo>
                  <a:pt x="3239" y="21100"/>
                  <a:pt x="6925" y="21600"/>
                  <a:pt x="10789" y="21600"/>
                </a:cubicBezTo>
                <a:cubicBezTo>
                  <a:pt x="14743" y="21600"/>
                  <a:pt x="18428" y="21100"/>
                  <a:pt x="21600" y="20222"/>
                </a:cubicBezTo>
                <a:cubicBezTo>
                  <a:pt x="21600" y="20222"/>
                  <a:pt x="21600" y="20222"/>
                  <a:pt x="10789" y="0"/>
                </a:cubicBezTo>
                <a:cubicBezTo>
                  <a:pt x="10789" y="0"/>
                  <a:pt x="10789" y="0"/>
                  <a:pt x="0" y="2022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894" name="Shape 1894"/>
          <p:cNvSpPr txBox="1">
            <a:spLocks noGrp="1"/>
          </p:cNvSpPr>
          <p:nvPr>
            <p:ph type="body" sz="quarter" idx="1"/>
          </p:nvPr>
        </p:nvSpPr>
        <p:spPr>
          <a:xfrm>
            <a:off x="3695017" y="4661994"/>
            <a:ext cx="4801965" cy="716582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algn="ctr" defTabSz="571181">
              <a:lnSpc>
                <a:spcPct val="90000"/>
              </a:lnSpc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761546" indent="-761546" algn="ctr" defTabSz="571181">
              <a:lnSpc>
                <a:spcPct val="90000"/>
              </a:lnSpc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761546" indent="-761546" algn="ctr" defTabSz="571181">
              <a:lnSpc>
                <a:spcPct val="90000"/>
              </a:lnSpc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761546" indent="-761546" algn="ctr" defTabSz="571181">
              <a:lnSpc>
                <a:spcPct val="90000"/>
              </a:lnSpc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761546" indent="-761546" algn="ctr" defTabSz="571181">
              <a:lnSpc>
                <a:spcPct val="90000"/>
              </a:lnSpc>
              <a:defRPr sz="46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5" name="Freeform 5"/>
          <p:cNvSpPr/>
          <p:nvPr/>
        </p:nvSpPr>
        <p:spPr>
          <a:xfrm>
            <a:off x="5013168" y="1621948"/>
            <a:ext cx="2160682" cy="2179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896" name="Shape 1896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Concep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Shape 1903"/>
          <p:cNvSpPr txBox="1">
            <a:spLocks noGrp="1"/>
          </p:cNvSpPr>
          <p:nvPr>
            <p:ph type="body" sz="quarter" idx="1"/>
          </p:nvPr>
        </p:nvSpPr>
        <p:spPr>
          <a:xfrm rot="16200000">
            <a:off x="-60179" y="5079769"/>
            <a:ext cx="1855753" cy="196294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spcBef>
                <a:spcPts val="1800"/>
              </a:spcBef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  <a:lvl2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2pPr>
            <a:lvl3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3pPr>
            <a:lvl4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4pPr>
            <a:lvl5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4" name="Text Placeholder 2"/>
          <p:cNvSpPr>
            <a:spLocks noGrp="1"/>
          </p:cNvSpPr>
          <p:nvPr>
            <p:ph type="body" sz="quarter" idx="13"/>
          </p:nvPr>
        </p:nvSpPr>
        <p:spPr>
          <a:xfrm rot="16200000">
            <a:off x="-157586" y="4723462"/>
            <a:ext cx="2568362" cy="196294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905" name="Freeform 5"/>
          <p:cNvSpPr/>
          <p:nvPr/>
        </p:nvSpPr>
        <p:spPr>
          <a:xfrm rot="16200000">
            <a:off x="11187231" y="5860467"/>
            <a:ext cx="327549" cy="3273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6" name="Shape 1906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Concept All up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Shape 1913"/>
          <p:cNvSpPr txBox="1">
            <a:spLocks noGrp="1"/>
          </p:cNvSpPr>
          <p:nvPr>
            <p:ph type="body" sz="quarter" idx="1"/>
          </p:nvPr>
        </p:nvSpPr>
        <p:spPr>
          <a:xfrm>
            <a:off x="776942" y="768950"/>
            <a:ext cx="2134719" cy="170642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spcBef>
                <a:spcPts val="1800"/>
              </a:spcBef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  <a:lvl2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2pPr>
            <a:lvl3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3pPr>
            <a:lvl4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4pPr>
            <a:lvl5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83514" y="1018310"/>
            <a:ext cx="2954457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91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301756" y="768950"/>
            <a:ext cx="2134719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91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308328" y="1018310"/>
            <a:ext cx="2954457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91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7847358" y="768950"/>
            <a:ext cx="2134720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918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7853932" y="1018310"/>
            <a:ext cx="2954456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919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defRPr sz="2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0" name="Shape 1920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tive Concept All up 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Shape 1927"/>
          <p:cNvSpPr txBox="1">
            <a:spLocks noGrp="1"/>
          </p:cNvSpPr>
          <p:nvPr>
            <p:ph type="body" sz="quarter" idx="1"/>
          </p:nvPr>
        </p:nvSpPr>
        <p:spPr>
          <a:xfrm>
            <a:off x="776945" y="772206"/>
            <a:ext cx="2134719" cy="170642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spcBef>
                <a:spcPts val="1800"/>
              </a:spcBef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1pPr>
            <a:lvl2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2pPr>
            <a:lvl3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3pPr>
            <a:lvl4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4pPr>
            <a:lvl5pPr marL="0" indent="0" defTabSz="571181">
              <a:lnSpc>
                <a:spcPct val="90000"/>
              </a:lnSpc>
              <a:spcBef>
                <a:spcPts val="1800"/>
              </a:spcBef>
              <a:buSzTx/>
              <a:buNone/>
              <a:defRPr cap="all" spc="312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83521" y="1021567"/>
            <a:ext cx="2351772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929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423175" y="772206"/>
            <a:ext cx="2134720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93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429751" y="1021567"/>
            <a:ext cx="2351773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931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6080714" y="772206"/>
            <a:ext cx="2134720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932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6087290" y="1021567"/>
            <a:ext cx="2351773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93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8727554" y="760892"/>
            <a:ext cx="2134720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934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8734131" y="1010252"/>
            <a:ext cx="2351773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000000"/>
                    </a:gs>
                    <a:gs pos="32000">
                      <a:srgbClr val="000000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935" name="Shape 1935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Bleed Images">
    <p:bg>
      <p:bgPr>
        <a:solidFill>
          <a:srgbClr val="0A4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51" name="Shape 351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rgbClr val="00D1D9"/>
                </a:solidFill>
              </a:defRPr>
            </a:pPr>
            <a:endParaRPr/>
          </a:p>
        </p:txBody>
      </p:sp>
      <p:sp>
        <p:nvSpPr>
          <p:cNvPr id="353" name="Shape 35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5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51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underm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Freeform 5"/>
          <p:cNvSpPr/>
          <p:nvPr/>
        </p:nvSpPr>
        <p:spPr>
          <a:xfrm>
            <a:off x="4761255" y="1858304"/>
            <a:ext cx="1251325" cy="2732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6010"/>
                </a:moveTo>
                <a:cubicBezTo>
                  <a:pt x="0" y="6010"/>
                  <a:pt x="0" y="6010"/>
                  <a:pt x="9007" y="21600"/>
                </a:cubicBezTo>
                <a:cubicBezTo>
                  <a:pt x="9007" y="21600"/>
                  <a:pt x="9007" y="21600"/>
                  <a:pt x="21600" y="0"/>
                </a:cubicBezTo>
                <a:cubicBezTo>
                  <a:pt x="12410" y="228"/>
                  <a:pt x="4451" y="2560"/>
                  <a:pt x="0" y="601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943" name="Freeform 6"/>
          <p:cNvSpPr/>
          <p:nvPr/>
        </p:nvSpPr>
        <p:spPr>
          <a:xfrm>
            <a:off x="4539627" y="2789315"/>
            <a:ext cx="638737" cy="190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246"/>
                </a:moveTo>
                <a:cubicBezTo>
                  <a:pt x="0" y="13129"/>
                  <a:pt x="8619" y="18357"/>
                  <a:pt x="21600" y="21600"/>
                </a:cubicBezTo>
                <a:cubicBezTo>
                  <a:pt x="21600" y="21600"/>
                  <a:pt x="21600" y="21600"/>
                  <a:pt x="4566" y="0"/>
                </a:cubicBezTo>
                <a:cubicBezTo>
                  <a:pt x="1642" y="2243"/>
                  <a:pt x="0" y="4675"/>
                  <a:pt x="0" y="7246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944" name="Freeform 7"/>
          <p:cNvSpPr/>
          <p:nvPr/>
        </p:nvSpPr>
        <p:spPr>
          <a:xfrm>
            <a:off x="6179422" y="1858304"/>
            <a:ext cx="1246345" cy="2732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0"/>
                  <a:pt x="0" y="0"/>
                  <a:pt x="12561" y="21600"/>
                </a:cubicBezTo>
                <a:cubicBezTo>
                  <a:pt x="12561" y="21600"/>
                  <a:pt x="12561" y="21600"/>
                  <a:pt x="21600" y="6010"/>
                </a:cubicBezTo>
                <a:cubicBezTo>
                  <a:pt x="17107" y="2560"/>
                  <a:pt x="9223" y="22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945" name="Freeform 8"/>
          <p:cNvSpPr/>
          <p:nvPr/>
        </p:nvSpPr>
        <p:spPr>
          <a:xfrm>
            <a:off x="7008656" y="2789315"/>
            <a:ext cx="643717" cy="1904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66" y="0"/>
                </a:moveTo>
                <a:cubicBezTo>
                  <a:pt x="17066" y="0"/>
                  <a:pt x="17066" y="0"/>
                  <a:pt x="0" y="21600"/>
                </a:cubicBezTo>
                <a:cubicBezTo>
                  <a:pt x="13042" y="18357"/>
                  <a:pt x="21600" y="13129"/>
                  <a:pt x="21600" y="7246"/>
                </a:cubicBezTo>
                <a:cubicBezTo>
                  <a:pt x="21600" y="4675"/>
                  <a:pt x="19970" y="2243"/>
                  <a:pt x="17066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946" name="Freeform 9"/>
          <p:cNvSpPr/>
          <p:nvPr/>
        </p:nvSpPr>
        <p:spPr>
          <a:xfrm>
            <a:off x="5360148" y="2041779"/>
            <a:ext cx="1466726" cy="2956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222"/>
                </a:moveTo>
                <a:cubicBezTo>
                  <a:pt x="3239" y="21100"/>
                  <a:pt x="6925" y="21600"/>
                  <a:pt x="10789" y="21600"/>
                </a:cubicBezTo>
                <a:cubicBezTo>
                  <a:pt x="14743" y="21600"/>
                  <a:pt x="18428" y="21100"/>
                  <a:pt x="21600" y="20222"/>
                </a:cubicBezTo>
                <a:cubicBezTo>
                  <a:pt x="21600" y="20222"/>
                  <a:pt x="21600" y="20222"/>
                  <a:pt x="10789" y="0"/>
                </a:cubicBezTo>
                <a:cubicBezTo>
                  <a:pt x="10789" y="0"/>
                  <a:pt x="10789" y="0"/>
                  <a:pt x="0" y="20222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22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947" name="Shape 1947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ro pag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4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430" y="-102158"/>
            <a:ext cx="12622545" cy="7107392"/>
          </a:xfrm>
          <a:prstGeom prst="rect">
            <a:avLst/>
          </a:prstGeom>
          <a:ln w="12700">
            <a:miter lim="400000"/>
          </a:ln>
        </p:spPr>
      </p:pic>
      <p:sp>
        <p:nvSpPr>
          <p:cNvPr id="1955" name="Rectangle 19"/>
          <p:cNvSpPr/>
          <p:nvPr/>
        </p:nvSpPr>
        <p:spPr>
          <a:xfrm rot="5400000">
            <a:off x="486260" y="-703634"/>
            <a:ext cx="6958011" cy="8165256"/>
          </a:xfrm>
          <a:prstGeom prst="rect">
            <a:avLst/>
          </a:prstGeom>
          <a:gradFill>
            <a:gsLst>
              <a:gs pos="0">
                <a:srgbClr val="F1F1FF">
                  <a:alpha val="0"/>
                </a:srgbClr>
              </a:gs>
              <a:gs pos="50000">
                <a:srgbClr val="262626">
                  <a:alpha val="20000"/>
                </a:srgbClr>
              </a:gs>
              <a:gs pos="85000">
                <a:srgbClr val="000000">
                  <a:alpha val="2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  <a:latin typeface="Ciutadella"/>
                <a:ea typeface="Ciutadella"/>
                <a:cs typeface="Ciutadella"/>
                <a:sym typeface="Ciutadella"/>
              </a:defRPr>
            </a:pPr>
            <a:endParaRPr/>
          </a:p>
        </p:txBody>
      </p:sp>
      <p:sp>
        <p:nvSpPr>
          <p:cNvPr id="1956" name="Shape 1956"/>
          <p:cNvSpPr txBox="1">
            <a:spLocks noGrp="1"/>
          </p:cNvSpPr>
          <p:nvPr>
            <p:ph type="body" sz="half" idx="1"/>
          </p:nvPr>
        </p:nvSpPr>
        <p:spPr>
          <a:xfrm>
            <a:off x="515937" y="1977413"/>
            <a:ext cx="5508626" cy="4392614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7" name="Shape 19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58" name="Shape 1958"/>
          <p:cNvSpPr txBox="1">
            <a:spLocks noGrp="1"/>
          </p:cNvSpPr>
          <p:nvPr>
            <p:ph type="sldNum" sz="quarter" idx="2"/>
          </p:nvPr>
        </p:nvSpPr>
        <p:spPr>
          <a:xfrm>
            <a:off x="11585574" y="649149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tatement Indented and content +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Shape 19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66" name="Shape 1966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7" name="Shape 1967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/>
            </a:lvl1pPr>
            <a:lvl2pPr marL="264885" indent="-264885" defTabSz="914400">
              <a:lnSpc>
                <a:spcPct val="95000"/>
              </a:lnSpc>
              <a:defRPr sz="1600" cap="all"/>
            </a:lvl2pPr>
            <a:lvl3pPr marL="264885" indent="-264885" defTabSz="914400">
              <a:lnSpc>
                <a:spcPct val="95000"/>
              </a:lnSpc>
              <a:defRPr sz="1600" cap="all"/>
            </a:lvl3pPr>
            <a:lvl4pPr marL="264885" indent="-264885" defTabSz="914400">
              <a:lnSpc>
                <a:spcPct val="95000"/>
              </a:lnSpc>
              <a:defRPr sz="1600" cap="all"/>
            </a:lvl4pPr>
            <a:lvl5pPr marL="264885" indent="-264885" defTabSz="914400">
              <a:lnSpc>
                <a:spcPct val="95000"/>
              </a:lnSpc>
              <a:defRPr sz="16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tatement Indented and content +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" name="Group 6"/>
          <p:cNvGrpSpPr/>
          <p:nvPr/>
        </p:nvGrpSpPr>
        <p:grpSpPr>
          <a:xfrm>
            <a:off x="-1" y="-6523"/>
            <a:ext cx="12192001" cy="7082572"/>
            <a:chOff x="0" y="0"/>
            <a:chExt cx="12192000" cy="7082571"/>
          </a:xfrm>
        </p:grpSpPr>
        <p:sp>
          <p:nvSpPr>
            <p:cNvPr id="1974" name="Rectangle 8"/>
            <p:cNvSpPr/>
            <p:nvPr/>
          </p:nvSpPr>
          <p:spPr>
            <a:xfrm>
              <a:off x="-1" y="6730"/>
              <a:ext cx="6095729" cy="70758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Ciutadella"/>
                  <a:ea typeface="Ciutadella"/>
                  <a:cs typeface="Ciutadella"/>
                  <a:sym typeface="Ciutadella"/>
                </a:defRPr>
              </a:pPr>
              <a:endParaRPr/>
            </a:p>
          </p:txBody>
        </p:sp>
        <p:sp>
          <p:nvSpPr>
            <p:cNvPr id="1975" name="Rectangle 9"/>
            <p:cNvSpPr/>
            <p:nvPr/>
          </p:nvSpPr>
          <p:spPr>
            <a:xfrm>
              <a:off x="6096272" y="0"/>
              <a:ext cx="6095728" cy="70758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  <a:latin typeface="Ciutadella"/>
                  <a:ea typeface="Ciutadella"/>
                  <a:cs typeface="Ciutadella"/>
                  <a:sym typeface="Ciutadella"/>
                </a:defRPr>
              </a:pPr>
              <a:endParaRPr/>
            </a:p>
          </p:txBody>
        </p:sp>
      </p:grpSp>
      <p:sp>
        <p:nvSpPr>
          <p:cNvPr id="1977" name="Shape 19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78" name="Shape 197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79" name="Shape 1979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/>
            </a:lvl1pPr>
            <a:lvl2pPr marL="264885" indent="-264885" defTabSz="914400">
              <a:lnSpc>
                <a:spcPct val="95000"/>
              </a:lnSpc>
              <a:defRPr sz="1600" cap="all"/>
            </a:lvl2pPr>
            <a:lvl3pPr marL="264885" indent="-264885" defTabSz="914400">
              <a:lnSpc>
                <a:spcPct val="95000"/>
              </a:lnSpc>
              <a:defRPr sz="1600" cap="all"/>
            </a:lvl3pPr>
            <a:lvl4pPr marL="264885" indent="-264885" defTabSz="914400">
              <a:lnSpc>
                <a:spcPct val="95000"/>
              </a:lnSpc>
              <a:defRPr sz="1600" cap="all"/>
            </a:lvl4pPr>
            <a:lvl5pPr marL="264885" indent="-264885" defTabSz="914400">
              <a:lnSpc>
                <a:spcPct val="95000"/>
              </a:lnSpc>
              <a:defRPr sz="16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0" name="Text Placeholder 13"/>
          <p:cNvSpPr>
            <a:spLocks noGrp="1"/>
          </p:cNvSpPr>
          <p:nvPr>
            <p:ph type="body" sz="half" idx="13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1" name="Text Placeholder 13"/>
          <p:cNvSpPr>
            <a:spLocks noGrp="1"/>
          </p:cNvSpPr>
          <p:nvPr>
            <p:ph type="body" sz="half" idx="14"/>
          </p:nvPr>
        </p:nvSpPr>
        <p:spPr>
          <a:xfrm>
            <a:off x="6389823" y="1989138"/>
            <a:ext cx="5508626" cy="439261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ltu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8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9" name="Rectangle 5"/>
          <p:cNvSpPr/>
          <p:nvPr/>
        </p:nvSpPr>
        <p:spPr>
          <a:xfrm rot="5400000">
            <a:off x="583222" y="-594948"/>
            <a:ext cx="6869724" cy="8047895"/>
          </a:xfrm>
          <a:prstGeom prst="rect">
            <a:avLst/>
          </a:prstGeom>
          <a:gradFill>
            <a:gsLst>
              <a:gs pos="0">
                <a:srgbClr val="F1F1FF">
                  <a:alpha val="0"/>
                </a:srgbClr>
              </a:gs>
              <a:gs pos="50000">
                <a:srgbClr val="262626">
                  <a:alpha val="20000"/>
                </a:srgbClr>
              </a:gs>
              <a:gs pos="85000">
                <a:srgbClr val="000000">
                  <a:alpha val="2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  <a:latin typeface="Ciutadella"/>
                <a:ea typeface="Ciutadella"/>
                <a:cs typeface="Ciutadella"/>
                <a:sym typeface="Ciutadella"/>
              </a:defRPr>
            </a:pPr>
            <a:endParaRPr/>
          </a:p>
        </p:txBody>
      </p:sp>
      <p:sp>
        <p:nvSpPr>
          <p:cNvPr id="1990" name="Shape 1990"/>
          <p:cNvSpPr txBox="1">
            <a:spLocks noGrp="1"/>
          </p:cNvSpPr>
          <p:nvPr>
            <p:ph type="body" sz="quarter" idx="1"/>
          </p:nvPr>
        </p:nvSpPr>
        <p:spPr>
          <a:xfrm>
            <a:off x="515937" y="1989138"/>
            <a:ext cx="5508626" cy="202138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defTabSz="914400">
              <a:lnSpc>
                <a:spcPct val="77000"/>
              </a:lnSpc>
              <a:spcBef>
                <a:spcPts val="1000"/>
              </a:spcBef>
              <a:defRPr sz="5500" b="1" spc="-160">
                <a:solidFill>
                  <a:schemeClr val="accent3"/>
                </a:solidFill>
              </a:defRPr>
            </a:lvl1pPr>
            <a:lvl2pPr marL="910544" indent="-910544" defTabSz="914400">
              <a:lnSpc>
                <a:spcPct val="77000"/>
              </a:lnSpc>
              <a:spcBef>
                <a:spcPts val="1000"/>
              </a:spcBef>
              <a:defRPr sz="5500" b="1" spc="-160">
                <a:solidFill>
                  <a:schemeClr val="accent3"/>
                </a:solidFill>
              </a:defRPr>
            </a:lvl2pPr>
            <a:lvl3pPr marL="910544" indent="-910544" defTabSz="914400">
              <a:lnSpc>
                <a:spcPct val="77000"/>
              </a:lnSpc>
              <a:spcBef>
                <a:spcPts val="1000"/>
              </a:spcBef>
              <a:defRPr sz="5500" b="1" spc="-160">
                <a:solidFill>
                  <a:schemeClr val="accent3"/>
                </a:solidFill>
              </a:defRPr>
            </a:lvl3pPr>
            <a:lvl4pPr marL="910544" indent="-910544" defTabSz="914400">
              <a:lnSpc>
                <a:spcPct val="77000"/>
              </a:lnSpc>
              <a:spcBef>
                <a:spcPts val="1000"/>
              </a:spcBef>
              <a:defRPr sz="5500" b="1" spc="-160">
                <a:solidFill>
                  <a:schemeClr val="accent3"/>
                </a:solidFill>
              </a:defRPr>
            </a:lvl4pPr>
            <a:lvl5pPr marL="910544" indent="-910544" defTabSz="914400">
              <a:lnSpc>
                <a:spcPct val="77000"/>
              </a:lnSpc>
              <a:spcBef>
                <a:spcPts val="1000"/>
              </a:spcBef>
              <a:defRPr sz="5500" b="1" spc="-160">
                <a:solidFill>
                  <a:schemeClr val="accent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1" name="Shape 1991"/>
          <p:cNvSpPr txBox="1">
            <a:spLocks noGrp="1"/>
          </p:cNvSpPr>
          <p:nvPr>
            <p:ph type="sldNum" sz="quarter" idx="2"/>
          </p:nvPr>
        </p:nvSpPr>
        <p:spPr>
          <a:xfrm>
            <a:off x="11092439" y="6443329"/>
            <a:ext cx="358414" cy="350662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Cross 6"/>
          <p:cNvSpPr/>
          <p:nvPr/>
        </p:nvSpPr>
        <p:spPr>
          <a:xfrm>
            <a:off x="319542" y="1201297"/>
            <a:ext cx="360170" cy="360171"/>
          </a:xfrm>
          <a:prstGeom prst="plus">
            <a:avLst>
              <a:gd name="adj" fmla="val 3732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999" name="Shape 1999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ctr">
              <a:lnSpc>
                <a:spcPct val="90000"/>
              </a:lnSpc>
              <a:defRPr sz="6000" b="0" cap="none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00" name="Shape 2000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algn="ctr" defTabSz="914400">
              <a:lnSpc>
                <a:spcPct val="90000"/>
              </a:lnSpc>
              <a:spcBef>
                <a:spcPts val="1000"/>
              </a:spcBef>
              <a:defRPr sz="2400">
                <a:latin typeface="+mj-lt"/>
                <a:ea typeface="+mj-ea"/>
                <a:cs typeface="+mj-cs"/>
                <a:sym typeface="Calibri"/>
              </a:defRPr>
            </a:lvl1pPr>
            <a:lvl2pPr marL="0" indent="4572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2pPr>
            <a:lvl3pPr marL="0" indent="9144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3pPr>
            <a:lvl4pPr marL="0" indent="13716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4pPr>
            <a:lvl5pPr marL="0" indent="18288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1" name="Shape 2001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Cross 6"/>
          <p:cNvSpPr/>
          <p:nvPr/>
        </p:nvSpPr>
        <p:spPr>
          <a:xfrm>
            <a:off x="319542" y="1201297"/>
            <a:ext cx="360170" cy="360171"/>
          </a:xfrm>
          <a:prstGeom prst="plus">
            <a:avLst>
              <a:gd name="adj" fmla="val 3732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09" name="Shape 20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lnSpc>
                <a:spcPct val="90000"/>
              </a:lnSpc>
              <a:defRPr sz="4400" b="0" cap="none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10" name="Shape 20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23900" indent="-2667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9" indent="-320039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1" name="Shape 2011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Cross 6"/>
          <p:cNvSpPr/>
          <p:nvPr/>
        </p:nvSpPr>
        <p:spPr>
          <a:xfrm>
            <a:off x="319542" y="1201297"/>
            <a:ext cx="360170" cy="360171"/>
          </a:xfrm>
          <a:prstGeom prst="plus">
            <a:avLst>
              <a:gd name="adj" fmla="val 3732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19" name="Shape 20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lnSpc>
                <a:spcPct val="90000"/>
              </a:lnSpc>
              <a:defRPr sz="6000" b="0" cap="none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20" name="Shape 2020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defTabSz="914400"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4572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9144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3716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8288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1" name="Shape 2021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Cross 6"/>
          <p:cNvSpPr/>
          <p:nvPr/>
        </p:nvSpPr>
        <p:spPr>
          <a:xfrm>
            <a:off x="319542" y="1201297"/>
            <a:ext cx="360170" cy="360171"/>
          </a:xfrm>
          <a:prstGeom prst="plus">
            <a:avLst>
              <a:gd name="adj" fmla="val 3732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29" name="Shape 20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lnSpc>
                <a:spcPct val="90000"/>
              </a:lnSpc>
              <a:defRPr sz="4400" b="0" cap="none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30" name="Shape 2030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1pPr>
            <a:lvl2pPr marL="723900" indent="-2667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2pPr>
            <a:lvl3pPr marL="1234439" indent="-320039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3pPr>
            <a:lvl4pPr marL="1727200" indent="-3556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4pPr>
            <a:lvl5pPr marL="2184400" indent="-3556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1" name="Shape 2031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Cross 6"/>
          <p:cNvSpPr/>
          <p:nvPr/>
        </p:nvSpPr>
        <p:spPr>
          <a:xfrm>
            <a:off x="319542" y="1201297"/>
            <a:ext cx="360170" cy="360171"/>
          </a:xfrm>
          <a:prstGeom prst="plus">
            <a:avLst>
              <a:gd name="adj" fmla="val 3732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39" name="Shape 2039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lnSpc>
                <a:spcPct val="90000"/>
              </a:lnSpc>
              <a:defRPr sz="4400" b="0" cap="none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40" name="Shape 2040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lIns="45719" tIns="45719" rIns="45719" bIns="45719" numCol="1" spcCol="38100" anchor="b"/>
          <a:lstStyle>
            <a:lvl1pPr defTabSz="914400">
              <a:lnSpc>
                <a:spcPct val="90000"/>
              </a:lnSpc>
              <a:spcBef>
                <a:spcPts val="1000"/>
              </a:spcBef>
              <a:defRPr sz="2400" b="1">
                <a:latin typeface="+mj-lt"/>
                <a:ea typeface="+mj-ea"/>
                <a:cs typeface="+mj-cs"/>
                <a:sym typeface="Calibri"/>
              </a:defRPr>
            </a:lvl1pPr>
            <a:lvl2pPr marL="0" indent="4572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2pPr>
            <a:lvl3pPr marL="0" indent="9144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3pPr>
            <a:lvl4pPr marL="0" indent="13716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4pPr>
            <a:lvl5pPr marL="0" indent="18288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lIns="45719" tIns="45719" rIns="45719" bIns="45719" numCol="1" spcCol="38100" anchor="b"/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2400" b="1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042" name="Shape 2042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vider 1">
    <p:bg>
      <p:bgPr>
        <a:solidFill>
          <a:srgbClr val="0A4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2" name="Shape 362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rgbClr val="00D1D9"/>
                </a:solidFill>
              </a:defRPr>
            </a:pPr>
            <a:endParaRPr/>
          </a:p>
        </p:txBody>
      </p:sp>
      <p:sp>
        <p:nvSpPr>
          <p:cNvPr id="364" name="Shape 36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Cross 6"/>
          <p:cNvSpPr/>
          <p:nvPr/>
        </p:nvSpPr>
        <p:spPr>
          <a:xfrm>
            <a:off x="319542" y="1201297"/>
            <a:ext cx="360170" cy="360171"/>
          </a:xfrm>
          <a:prstGeom prst="plus">
            <a:avLst>
              <a:gd name="adj" fmla="val 3732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50" name="Shape 20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lnSpc>
                <a:spcPct val="90000"/>
              </a:lnSpc>
              <a:defRPr sz="4400" b="0" cap="none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51" name="Shape 2051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Cross 6"/>
          <p:cNvSpPr/>
          <p:nvPr/>
        </p:nvSpPr>
        <p:spPr>
          <a:xfrm>
            <a:off x="319542" y="1201297"/>
            <a:ext cx="360170" cy="360171"/>
          </a:xfrm>
          <a:prstGeom prst="plus">
            <a:avLst>
              <a:gd name="adj" fmla="val 3732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59" name="Shape 2059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Cross 6"/>
          <p:cNvSpPr/>
          <p:nvPr/>
        </p:nvSpPr>
        <p:spPr>
          <a:xfrm>
            <a:off x="319542" y="1201297"/>
            <a:ext cx="360170" cy="360171"/>
          </a:xfrm>
          <a:prstGeom prst="plus">
            <a:avLst>
              <a:gd name="adj" fmla="val 3732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67" name="Shape 206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lnSpc>
                <a:spcPct val="90000"/>
              </a:lnSpc>
              <a:defRPr sz="3200" b="0" cap="none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68" name="Shape 2068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1pPr>
            <a:lvl2pPr marL="718457" indent="-261257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2pPr>
            <a:lvl3pPr marL="1219200" indent="-3048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3pPr>
            <a:lvl4pPr marL="1737360" indent="-36576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4pPr>
            <a:lvl5pPr marL="2194560" indent="-36576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lIns="45719" tIns="45719" rIns="45719" bIns="45719" numCol="1" spcCol="38100"/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sz="1600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070" name="Shape 2070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Cross 6"/>
          <p:cNvSpPr/>
          <p:nvPr/>
        </p:nvSpPr>
        <p:spPr>
          <a:xfrm>
            <a:off x="319542" y="1201297"/>
            <a:ext cx="360170" cy="360171"/>
          </a:xfrm>
          <a:prstGeom prst="plus">
            <a:avLst>
              <a:gd name="adj" fmla="val 3732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78" name="Shape 2078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lnSpc>
                <a:spcPct val="90000"/>
              </a:lnSpc>
              <a:defRPr sz="3200" b="0" cap="none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79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080" name="Shape 2080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defTabSz="914400">
              <a:lnSpc>
                <a:spcPct val="90000"/>
              </a:lnSpc>
              <a:spcBef>
                <a:spcPts val="1000"/>
              </a:spcBef>
              <a:defRPr sz="1600">
                <a:latin typeface="+mj-lt"/>
                <a:ea typeface="+mj-ea"/>
                <a:cs typeface="+mj-cs"/>
                <a:sym typeface="Calibri"/>
              </a:defRPr>
            </a:lvl1pPr>
            <a:lvl2pPr marL="0" indent="4572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2pPr>
            <a:lvl3pPr marL="0" indent="9144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3pPr>
            <a:lvl4pPr marL="0" indent="13716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4pPr>
            <a:lvl5pPr marL="0" indent="1828800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1600"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1" name="Shape 2081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wirls Cov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" name="WT_twistIdent_1920x1080_5Sec" descr="WT_twistIdent_1920x1080_5Sec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293" y="-24384"/>
            <a:ext cx="12289537" cy="6912865"/>
          </a:xfrm>
          <a:prstGeom prst="rect">
            <a:avLst/>
          </a:prstGeom>
          <a:ln w="12700">
            <a:miter lim="400000"/>
          </a:ln>
        </p:spPr>
      </p:pic>
      <p:sp>
        <p:nvSpPr>
          <p:cNvPr id="2089" name="Shape 2089"/>
          <p:cNvSpPr txBox="1">
            <a:spLocks noGrp="1"/>
          </p:cNvSpPr>
          <p:nvPr>
            <p:ph type="title"/>
          </p:nvPr>
        </p:nvSpPr>
        <p:spPr>
          <a:xfrm>
            <a:off x="515937" y="1989138"/>
            <a:ext cx="5508626" cy="1093428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sz="4000" cap="none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090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93" y="224589"/>
            <a:ext cx="2106984" cy="946485"/>
          </a:xfrm>
          <a:prstGeom prst="rect">
            <a:avLst/>
          </a:prstGeom>
          <a:ln w="12700">
            <a:miter lim="400000"/>
          </a:ln>
        </p:spPr>
      </p:pic>
      <p:sp>
        <p:nvSpPr>
          <p:cNvPr id="2091" name="Shape 2091"/>
          <p:cNvSpPr txBox="1">
            <a:spLocks noGrp="1"/>
          </p:cNvSpPr>
          <p:nvPr>
            <p:ph type="body" sz="quarter" idx="1"/>
          </p:nvPr>
        </p:nvSpPr>
        <p:spPr>
          <a:xfrm>
            <a:off x="515937" y="3082564"/>
            <a:ext cx="3659189" cy="682626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lvl1pPr>
            <a:lvl2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2pPr>
            <a:lvl3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3pPr>
            <a:lvl4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4pPr>
            <a:lvl5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5937" y="4646671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15937" y="5080167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4" name="Shape 2094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ro P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253"/>
          </a:xfrm>
          <a:prstGeom prst="rect">
            <a:avLst/>
          </a:prstGeom>
          <a:ln w="12700">
            <a:miter lim="400000"/>
          </a:ln>
        </p:spPr>
      </p:pic>
      <p:sp>
        <p:nvSpPr>
          <p:cNvPr id="2102" name="Rectangle 7"/>
          <p:cNvSpPr/>
          <p:nvPr/>
        </p:nvSpPr>
        <p:spPr>
          <a:xfrm rot="5400000">
            <a:off x="589085" y="-589085"/>
            <a:ext cx="6869724" cy="8047895"/>
          </a:xfrm>
          <a:prstGeom prst="rect">
            <a:avLst/>
          </a:prstGeom>
          <a:gradFill>
            <a:gsLst>
              <a:gs pos="0">
                <a:srgbClr val="F1F1FF">
                  <a:alpha val="0"/>
                </a:srgbClr>
              </a:gs>
              <a:gs pos="50000">
                <a:srgbClr val="262626">
                  <a:alpha val="20000"/>
                </a:srgbClr>
              </a:gs>
              <a:gs pos="85000">
                <a:srgbClr val="000000">
                  <a:alpha val="2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  <a:latin typeface="Ciutadella"/>
                <a:ea typeface="Ciutadella"/>
                <a:cs typeface="Ciutadella"/>
                <a:sym typeface="Ciutadella"/>
              </a:defRPr>
            </a:pPr>
            <a:endParaRPr/>
          </a:p>
        </p:txBody>
      </p:sp>
      <p:sp>
        <p:nvSpPr>
          <p:cNvPr id="2103" name="Shape 21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04" name="Shape 2104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spc="-150">
                <a:solidFill>
                  <a:srgbClr val="0346F2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spc="-150">
                <a:solidFill>
                  <a:srgbClr val="0346F2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spc="-150">
                <a:solidFill>
                  <a:srgbClr val="0346F2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spc="-150">
                <a:solidFill>
                  <a:srgbClr val="0346F2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spc="-150">
                <a:solidFill>
                  <a:srgbClr val="0346F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06" name="Shape 2106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10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253"/>
          </a:xfrm>
          <a:prstGeom prst="rect">
            <a:avLst/>
          </a:prstGeom>
          <a:ln w="12700">
            <a:miter lim="400000"/>
          </a:ln>
        </p:spPr>
      </p:pic>
      <p:sp>
        <p:nvSpPr>
          <p:cNvPr id="2108" name="Rectangle 9"/>
          <p:cNvSpPr/>
          <p:nvPr/>
        </p:nvSpPr>
        <p:spPr>
          <a:xfrm rot="5400000">
            <a:off x="589085" y="-589085"/>
            <a:ext cx="6869724" cy="8047895"/>
          </a:xfrm>
          <a:prstGeom prst="rect">
            <a:avLst/>
          </a:prstGeom>
          <a:gradFill>
            <a:gsLst>
              <a:gs pos="0">
                <a:srgbClr val="F1F1FF">
                  <a:alpha val="0"/>
                </a:srgbClr>
              </a:gs>
              <a:gs pos="50000">
                <a:srgbClr val="262626">
                  <a:alpha val="20000"/>
                </a:srgbClr>
              </a:gs>
              <a:gs pos="85000">
                <a:srgbClr val="000000">
                  <a:alpha val="2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  <a:latin typeface="Ciutadella"/>
                <a:ea typeface="Ciutadella"/>
                <a:cs typeface="Ciutadella"/>
                <a:sym typeface="Ciutadell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k Intro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Rectangle 7"/>
          <p:cNvSpPr/>
          <p:nvPr/>
        </p:nvSpPr>
        <p:spPr>
          <a:xfrm rot="5400000">
            <a:off x="589085" y="-589085"/>
            <a:ext cx="6869724" cy="8047895"/>
          </a:xfrm>
          <a:prstGeom prst="rect">
            <a:avLst/>
          </a:prstGeom>
          <a:gradFill>
            <a:gsLst>
              <a:gs pos="0">
                <a:srgbClr val="F1F1FF">
                  <a:alpha val="0"/>
                </a:srgbClr>
              </a:gs>
              <a:gs pos="50000">
                <a:srgbClr val="262626">
                  <a:alpha val="20000"/>
                </a:srgbClr>
              </a:gs>
              <a:gs pos="85000">
                <a:srgbClr val="000000">
                  <a:alpha val="2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  <a:latin typeface="Ciutadella"/>
                <a:ea typeface="Ciutadella"/>
                <a:cs typeface="Ciutadella"/>
                <a:sym typeface="Ciutadella"/>
              </a:defRPr>
            </a:pPr>
            <a:endParaRPr/>
          </a:p>
        </p:txBody>
      </p:sp>
      <p:sp>
        <p:nvSpPr>
          <p:cNvPr id="2116" name="Shape 21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17" name="Shape 2117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spc="-150">
                <a:solidFill>
                  <a:srgbClr val="0346F2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spc="-150">
                <a:solidFill>
                  <a:srgbClr val="0346F2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spc="-150">
                <a:solidFill>
                  <a:srgbClr val="0346F2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spc="-150">
                <a:solidFill>
                  <a:srgbClr val="0346F2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spc="-150">
                <a:solidFill>
                  <a:srgbClr val="0346F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9" name="Shape 211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20" name="Rectangle 8"/>
          <p:cNvSpPr/>
          <p:nvPr/>
        </p:nvSpPr>
        <p:spPr>
          <a:xfrm rot="5400000">
            <a:off x="589085" y="-589085"/>
            <a:ext cx="6869724" cy="8047895"/>
          </a:xfrm>
          <a:prstGeom prst="rect">
            <a:avLst/>
          </a:prstGeom>
          <a:gradFill>
            <a:gsLst>
              <a:gs pos="0">
                <a:srgbClr val="F1F1FF">
                  <a:alpha val="0"/>
                </a:srgbClr>
              </a:gs>
              <a:gs pos="50000">
                <a:srgbClr val="262626">
                  <a:alpha val="20000"/>
                </a:srgbClr>
              </a:gs>
              <a:gs pos="85000">
                <a:srgbClr val="000000">
                  <a:alpha val="2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  <a:latin typeface="Ciutadella"/>
                <a:ea typeface="Ciutadella"/>
                <a:cs typeface="Ciutadella"/>
                <a:sym typeface="Ciutadell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ro page 3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7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430" y="-102158"/>
            <a:ext cx="12622545" cy="7107392"/>
          </a:xfrm>
          <a:prstGeom prst="rect">
            <a:avLst/>
          </a:prstGeom>
          <a:ln w="12700">
            <a:miter lim="400000"/>
          </a:ln>
        </p:spPr>
      </p:pic>
      <p:sp>
        <p:nvSpPr>
          <p:cNvPr id="2128" name="Rectangle 19"/>
          <p:cNvSpPr/>
          <p:nvPr/>
        </p:nvSpPr>
        <p:spPr>
          <a:xfrm rot="5400000">
            <a:off x="486260" y="-703634"/>
            <a:ext cx="6958011" cy="8165256"/>
          </a:xfrm>
          <a:prstGeom prst="rect">
            <a:avLst/>
          </a:prstGeom>
          <a:gradFill>
            <a:gsLst>
              <a:gs pos="0">
                <a:srgbClr val="F1F1FF">
                  <a:alpha val="0"/>
                </a:srgbClr>
              </a:gs>
              <a:gs pos="50000">
                <a:srgbClr val="262626">
                  <a:alpha val="20000"/>
                </a:srgbClr>
              </a:gs>
              <a:gs pos="85000">
                <a:srgbClr val="000000">
                  <a:alpha val="2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  <a:latin typeface="Ciutadella"/>
                <a:ea typeface="Ciutadella"/>
                <a:cs typeface="Ciutadella"/>
                <a:sym typeface="Ciutadella"/>
              </a:defRPr>
            </a:pPr>
            <a:endParaRPr/>
          </a:p>
        </p:txBody>
      </p:sp>
      <p:sp>
        <p:nvSpPr>
          <p:cNvPr id="2129" name="Shape 2129"/>
          <p:cNvSpPr txBox="1">
            <a:spLocks noGrp="1"/>
          </p:cNvSpPr>
          <p:nvPr>
            <p:ph type="body" sz="half" idx="1"/>
          </p:nvPr>
        </p:nvSpPr>
        <p:spPr>
          <a:xfrm>
            <a:off x="515937" y="1977413"/>
            <a:ext cx="5508626" cy="4392614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0" name="Shape 21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3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2" name="Shape 2132"/>
          <p:cNvSpPr txBox="1">
            <a:spLocks noGrp="1"/>
          </p:cNvSpPr>
          <p:nvPr>
            <p:ph type="sldNum" sz="quarter" idx="2"/>
          </p:nvPr>
        </p:nvSpPr>
        <p:spPr>
          <a:xfrm>
            <a:off x="11585574" y="649149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133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430" y="-102158"/>
            <a:ext cx="12622545" cy="7107392"/>
          </a:xfrm>
          <a:prstGeom prst="rect">
            <a:avLst/>
          </a:prstGeom>
          <a:ln w="12700">
            <a:miter lim="400000"/>
          </a:ln>
        </p:spPr>
      </p:pic>
      <p:sp>
        <p:nvSpPr>
          <p:cNvPr id="2134" name="Rectangle 8"/>
          <p:cNvSpPr/>
          <p:nvPr/>
        </p:nvSpPr>
        <p:spPr>
          <a:xfrm rot="5400000">
            <a:off x="486260" y="-703634"/>
            <a:ext cx="6958011" cy="8165256"/>
          </a:xfrm>
          <a:prstGeom prst="rect">
            <a:avLst/>
          </a:prstGeom>
          <a:gradFill>
            <a:gsLst>
              <a:gs pos="0">
                <a:srgbClr val="F1F1FF">
                  <a:alpha val="0"/>
                </a:srgbClr>
              </a:gs>
              <a:gs pos="50000">
                <a:srgbClr val="262626">
                  <a:alpha val="20000"/>
                </a:srgbClr>
              </a:gs>
              <a:gs pos="85000">
                <a:srgbClr val="000000">
                  <a:alpha val="2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  <a:latin typeface="Ciutadella"/>
                <a:ea typeface="Ciutadella"/>
                <a:cs typeface="Ciutadella"/>
                <a:sym typeface="Ciutadella"/>
              </a:defRPr>
            </a:pPr>
            <a:endParaRPr/>
          </a:p>
        </p:txBody>
      </p:sp>
      <p:sp>
        <p:nvSpPr>
          <p:cNvPr id="2135" name="Slide Number Placeholder 4"/>
          <p:cNvSpPr txBox="1"/>
          <p:nvPr/>
        </p:nvSpPr>
        <p:spPr>
          <a:xfrm>
            <a:off x="11092439" y="6491496"/>
            <a:ext cx="62013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r>
              <a:t>PAGE </a:t>
            </a:r>
          </a:p>
        </p:txBody>
      </p:sp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ving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2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509" y="-36577"/>
            <a:ext cx="12177866" cy="6894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3" name="GIMK IV" descr="GIMK I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5423" y="-20534"/>
            <a:ext cx="6967540" cy="6854150"/>
          </a:xfrm>
          <a:prstGeom prst="rect">
            <a:avLst/>
          </a:prstGeom>
          <a:ln w="12700">
            <a:miter lim="400000"/>
          </a:ln>
        </p:spPr>
      </p:pic>
      <p:sp>
        <p:nvSpPr>
          <p:cNvPr id="2144" name="Rectangle 11"/>
          <p:cNvSpPr/>
          <p:nvPr/>
        </p:nvSpPr>
        <p:spPr>
          <a:xfrm rot="5400000">
            <a:off x="567278" y="-613236"/>
            <a:ext cx="6894577" cy="8047895"/>
          </a:xfrm>
          <a:prstGeom prst="rect">
            <a:avLst/>
          </a:prstGeom>
          <a:gradFill>
            <a:gsLst>
              <a:gs pos="0">
                <a:srgbClr val="F1F1FF">
                  <a:alpha val="0"/>
                </a:srgbClr>
              </a:gs>
              <a:gs pos="50000">
                <a:srgbClr val="262626">
                  <a:alpha val="20000"/>
                </a:srgbClr>
              </a:gs>
              <a:gs pos="85000">
                <a:srgbClr val="000000">
                  <a:alpha val="2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solidFill>
                  <a:srgbClr val="FFFFFF"/>
                </a:solidFill>
                <a:latin typeface="Ciutadella"/>
                <a:ea typeface="Ciutadella"/>
                <a:cs typeface="Ciutadella"/>
                <a:sym typeface="Ciutadella"/>
              </a:defRPr>
            </a:pPr>
            <a:endParaRPr/>
          </a:p>
        </p:txBody>
      </p:sp>
      <p:sp>
        <p:nvSpPr>
          <p:cNvPr id="2145" name="Shape 2145"/>
          <p:cNvSpPr txBox="1">
            <a:spLocks noGrp="1"/>
          </p:cNvSpPr>
          <p:nvPr>
            <p:ph type="body" sz="half" idx="1"/>
          </p:nvPr>
        </p:nvSpPr>
        <p:spPr>
          <a:xfrm>
            <a:off x="515939" y="1977413"/>
            <a:ext cx="5041901" cy="4392614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spc="-150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6" name="Shape 2146"/>
          <p:cNvSpPr txBox="1">
            <a:spLocks noGrp="1"/>
          </p:cNvSpPr>
          <p:nvPr>
            <p:ph type="sldNum" sz="quarter" idx="2"/>
          </p:nvPr>
        </p:nvSpPr>
        <p:spPr>
          <a:xfrm>
            <a:off x="11585574" y="649149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47" name="Shape 21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4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ro page 6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5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85" y="0"/>
            <a:ext cx="1222358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6" name="Shape 2156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spc="-150">
                <a:solidFill>
                  <a:schemeClr val="accent1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spc="-150">
                <a:solidFill>
                  <a:schemeClr val="accent1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spc="-150">
                <a:solidFill>
                  <a:schemeClr val="accent1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spc="-150">
                <a:solidFill>
                  <a:schemeClr val="accent1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spc="-15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7" name="Shape 21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5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9" name="Shape 2159"/>
          <p:cNvSpPr txBox="1">
            <a:spLocks noGrp="1"/>
          </p:cNvSpPr>
          <p:nvPr>
            <p:ph type="sldNum" sz="quarter" idx="2"/>
          </p:nvPr>
        </p:nvSpPr>
        <p:spPr>
          <a:xfrm>
            <a:off x="11148193" y="6443329"/>
            <a:ext cx="358414" cy="350662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16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85" y="0"/>
            <a:ext cx="1222358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1" name="Slide Number Placeholder 8"/>
          <p:cNvSpPr txBox="1"/>
          <p:nvPr/>
        </p:nvSpPr>
        <p:spPr>
          <a:xfrm>
            <a:off x="11148193" y="6443329"/>
            <a:ext cx="620137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800"/>
            </a:lvl1pPr>
          </a:lstStyle>
          <a:p>
            <a:r>
              <a:t>PAGE 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2" name="Shape 372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rgbClr val="03DF6F"/>
                </a:solidFill>
              </a:defRPr>
            </a:pPr>
            <a:endParaRPr/>
          </a:p>
        </p:txBody>
      </p:sp>
      <p:sp>
        <p:nvSpPr>
          <p:cNvPr id="374" name="Shape 37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pag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Shape 21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69" name="Shape 2169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0" name="Shape 2170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Shape 2177"/>
          <p:cNvSpPr txBox="1">
            <a:spLocks noGrp="1"/>
          </p:cNvSpPr>
          <p:nvPr>
            <p:ph type="sldNum" sz="quarter" idx="2"/>
          </p:nvPr>
        </p:nvSpPr>
        <p:spPr>
          <a:xfrm>
            <a:off x="11092439" y="6443329"/>
            <a:ext cx="358414" cy="350662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78" name="Slide Number Placeholder 8"/>
          <p:cNvSpPr txBox="1"/>
          <p:nvPr/>
        </p:nvSpPr>
        <p:spPr>
          <a:xfrm>
            <a:off x="11092439" y="6443329"/>
            <a:ext cx="620137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800"/>
            </a:lvl1pPr>
          </a:lstStyle>
          <a:p>
            <a:r>
              <a:t>PAGE </a:t>
            </a:r>
          </a:p>
        </p:txBody>
      </p:sp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ic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Shape 2185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Shape 21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93" name="Shape 2193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spc="-150">
                <a:solidFill>
                  <a:schemeClr val="accent5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spc="-150">
                <a:solidFill>
                  <a:schemeClr val="accent5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spc="-150">
                <a:solidFill>
                  <a:schemeClr val="accent5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spc="-150">
                <a:solidFill>
                  <a:schemeClr val="accent5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spc="-150">
                <a:solidFill>
                  <a:schemeClr val="accent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95" name="Shape 2195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 Rocke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2" name="Picture 11" descr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37829" y="-209918"/>
            <a:ext cx="12505675" cy="7268310"/>
          </a:xfrm>
          <a:prstGeom prst="rect">
            <a:avLst/>
          </a:prstGeom>
          <a:ln w="12700">
            <a:miter lim="400000"/>
          </a:ln>
        </p:spPr>
      </p:pic>
      <p:sp>
        <p:nvSpPr>
          <p:cNvPr id="2203" name="Shape 2203"/>
          <p:cNvSpPr txBox="1">
            <a:spLocks noGrp="1"/>
          </p:cNvSpPr>
          <p:nvPr>
            <p:ph type="title"/>
          </p:nvPr>
        </p:nvSpPr>
        <p:spPr>
          <a:xfrm>
            <a:off x="515937" y="1989138"/>
            <a:ext cx="5508626" cy="1093428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220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3" y="224590"/>
            <a:ext cx="2106979" cy="946485"/>
          </a:xfrm>
          <a:prstGeom prst="rect">
            <a:avLst/>
          </a:prstGeom>
          <a:ln w="12700">
            <a:miter lim="400000"/>
          </a:ln>
        </p:spPr>
      </p:pic>
      <p:sp>
        <p:nvSpPr>
          <p:cNvPr id="2205" name="Shape 2205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3">
    <p:bg>
      <p:bgPr>
        <a:solidFill>
          <a:srgbClr val="5BE2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Shape 22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13" name="Shape 2213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chemeClr val="accent3"/>
                </a:solidFill>
              </a:defRPr>
            </a:pPr>
            <a:endParaRPr/>
          </a:p>
        </p:txBody>
      </p:sp>
      <p:sp>
        <p:nvSpPr>
          <p:cNvPr id="2215" name="Shape 221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Bleed Images">
    <p:bg>
      <p:bgPr>
        <a:solidFill>
          <a:srgbClr val="0A4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Shape 22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23" name="Shape 2223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rgbClr val="00D1D9"/>
                </a:solidFill>
              </a:defRPr>
            </a:pPr>
            <a:endParaRPr/>
          </a:p>
        </p:txBody>
      </p:sp>
      <p:sp>
        <p:nvSpPr>
          <p:cNvPr id="2225" name="Shape 222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Shape 22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33" name="Shape 2233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rgbClr val="03DF6F"/>
                </a:solidFill>
              </a:defRPr>
            </a:pPr>
            <a:endParaRPr/>
          </a:p>
        </p:txBody>
      </p:sp>
      <p:sp>
        <p:nvSpPr>
          <p:cNvPr id="2235" name="Shape 223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2">
    <p:bg>
      <p:bgPr>
        <a:solidFill>
          <a:srgbClr val="00D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Shape 22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43" name="Shape 2243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5" name="Shape 224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Shape 22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53" name="Shape 2253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/>
            </a:lvl1pPr>
            <a:lvl2pPr marL="264885" indent="-264885" defTabSz="914400">
              <a:lnSpc>
                <a:spcPct val="95000"/>
              </a:lnSpc>
              <a:defRPr sz="1600" cap="all"/>
            </a:lvl2pPr>
            <a:lvl3pPr marL="264885" indent="-264885" defTabSz="914400">
              <a:lnSpc>
                <a:spcPct val="95000"/>
              </a:lnSpc>
              <a:defRPr sz="1600" cap="all"/>
            </a:lvl3pPr>
            <a:lvl4pPr marL="264885" indent="-264885" defTabSz="914400">
              <a:lnSpc>
                <a:spcPct val="95000"/>
              </a:lnSpc>
              <a:defRPr sz="1600" cap="all"/>
            </a:lvl4pPr>
            <a:lvl5pPr marL="264885" indent="-264885" defTabSz="914400">
              <a:lnSpc>
                <a:spcPct val="95000"/>
              </a:lnSpc>
              <a:defRPr sz="16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5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84087" y="-2684087"/>
            <a:ext cx="6858004" cy="12226178"/>
          </a:xfrm>
          <a:prstGeom prst="rect">
            <a:avLst/>
          </a:prstGeom>
          <a:ln w="12700">
            <a:miter lim="400000"/>
          </a:ln>
        </p:spPr>
      </p:pic>
      <p:sp>
        <p:nvSpPr>
          <p:cNvPr id="2255" name="Title 5"/>
          <p:cNvSpPr txBox="1"/>
          <p:nvPr/>
        </p:nvSpPr>
        <p:spPr>
          <a:xfrm>
            <a:off x="515937" y="476248"/>
            <a:ext cx="11196639" cy="22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>
              <a:lnSpc>
                <a:spcPct val="77000"/>
              </a:lnSpc>
              <a:spcBef>
                <a:spcPts val="1000"/>
              </a:spcBef>
              <a:defRPr sz="1600" b="1">
                <a:solidFill>
                  <a:srgbClr val="FFFFFF"/>
                </a:solidFill>
              </a:defRPr>
            </a:pPr>
            <a:r>
              <a:t>INSPIRING GROWTH</a:t>
            </a:r>
            <a:r>
              <a:rPr cap="all"/>
              <a:t> REQUIRES </a:t>
            </a:r>
            <a:r>
              <a:t>EXPERTS, NOT GENERA</a:t>
            </a:r>
            <a:r>
              <a:rPr cap="all"/>
              <a:t>LISTS </a:t>
            </a:r>
          </a:p>
        </p:txBody>
      </p:sp>
      <p:sp>
        <p:nvSpPr>
          <p:cNvPr id="2256" name="Shape 2256"/>
          <p:cNvSpPr txBox="1">
            <a:spLocks noGrp="1"/>
          </p:cNvSpPr>
          <p:nvPr>
            <p:ph type="sldNum" sz="quarter" idx="2"/>
          </p:nvPr>
        </p:nvSpPr>
        <p:spPr>
          <a:xfrm>
            <a:off x="11148193" y="6443329"/>
            <a:ext cx="358414" cy="350662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3">
    <p:bg>
      <p:bgPr>
        <a:solidFill>
          <a:srgbClr val="5BE2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2" name="Shape 382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chemeClr val="accent3"/>
                </a:solidFill>
              </a:defRPr>
            </a:pPr>
            <a:endParaRPr/>
          </a:p>
        </p:txBody>
      </p:sp>
      <p:sp>
        <p:nvSpPr>
          <p:cNvPr id="384" name="Shape 38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Shape 226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64" name="Shape 22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65" name="Shape 2265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/>
            </a:lvl1pPr>
            <a:lvl2pPr marL="264885" indent="-264885" defTabSz="914400">
              <a:lnSpc>
                <a:spcPct val="95000"/>
              </a:lnSpc>
              <a:defRPr sz="1600" cap="all"/>
            </a:lvl2pPr>
            <a:lvl3pPr marL="264885" indent="-264885" defTabSz="914400">
              <a:lnSpc>
                <a:spcPct val="95000"/>
              </a:lnSpc>
              <a:defRPr sz="1600" cap="all"/>
            </a:lvl3pPr>
            <a:lvl4pPr marL="264885" indent="-264885" defTabSz="914400">
              <a:lnSpc>
                <a:spcPct val="95000"/>
              </a:lnSpc>
              <a:defRPr sz="1600" cap="all"/>
            </a:lvl4pPr>
            <a:lvl5pPr marL="264885" indent="-264885" defTabSz="914400">
              <a:lnSpc>
                <a:spcPct val="95000"/>
              </a:lnSpc>
              <a:defRPr sz="16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vider 1">
    <p:bg>
      <p:bgPr>
        <a:solidFill>
          <a:srgbClr val="0A4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Shape 22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73" name="Shape 2273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  <a:ln w="3175"/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rgbClr val="00D1D9"/>
                </a:solidFill>
              </a:defRPr>
            </a:pPr>
            <a:endParaRPr/>
          </a:p>
        </p:txBody>
      </p:sp>
      <p:sp>
        <p:nvSpPr>
          <p:cNvPr id="2275" name="Shape 227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Shape 2282"/>
          <p:cNvSpPr txBox="1">
            <a:spLocks noGrp="1"/>
          </p:cNvSpPr>
          <p:nvPr>
            <p:ph type="title"/>
          </p:nvPr>
        </p:nvSpPr>
        <p:spPr>
          <a:xfrm>
            <a:off x="2628645" y="2591765"/>
            <a:ext cx="6934708" cy="75755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cap="none"/>
            </a:lvl1pPr>
          </a:lstStyle>
          <a:p>
            <a:r>
              <a:t>Title Text</a:t>
            </a:r>
          </a:p>
        </p:txBody>
      </p:sp>
      <p:sp>
        <p:nvSpPr>
          <p:cNvPr id="2283" name="Shape 2283"/>
          <p:cNvSpPr txBox="1">
            <a:spLocks noGrp="1"/>
          </p:cNvSpPr>
          <p:nvPr>
            <p:ph type="body" sz="half" idx="1"/>
          </p:nvPr>
        </p:nvSpPr>
        <p:spPr>
          <a:xfrm>
            <a:off x="497330" y="2181859"/>
            <a:ext cx="11197337" cy="2783205"/>
          </a:xfrm>
          <a:prstGeom prst="rect">
            <a:avLst/>
          </a:prstGeom>
        </p:spPr>
        <p:txBody>
          <a:bodyPr numCol="1" spcCol="38100"/>
          <a:lstStyle>
            <a:lvl1pPr defTabSz="914400">
              <a:defRPr sz="1800">
                <a:solidFill>
                  <a:srgbClr val="3A383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457200" defTabSz="914400">
              <a:buSzTx/>
              <a:buNone/>
              <a:defRPr sz="1800">
                <a:solidFill>
                  <a:srgbClr val="3A383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914400" defTabSz="914400">
              <a:buSzTx/>
              <a:buNone/>
              <a:defRPr sz="1800">
                <a:solidFill>
                  <a:srgbClr val="3A383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1371600" defTabSz="914400">
              <a:buSzTx/>
              <a:buNone/>
              <a:defRPr sz="1800">
                <a:solidFill>
                  <a:srgbClr val="3A383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828800" defTabSz="914400">
              <a:buSzTx/>
              <a:buNone/>
              <a:defRPr sz="1800">
                <a:solidFill>
                  <a:srgbClr val="3A3838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4" name="Shape 2284"/>
          <p:cNvSpPr txBox="1">
            <a:spLocks noGrp="1"/>
          </p:cNvSpPr>
          <p:nvPr>
            <p:ph type="sldNum" sz="quarter" idx="2"/>
          </p:nvPr>
        </p:nvSpPr>
        <p:spPr>
          <a:xfrm>
            <a:off x="11329937" y="6377940"/>
            <a:ext cx="252464" cy="266701"/>
          </a:xfrm>
          <a:prstGeom prst="rect">
            <a:avLst/>
          </a:prstGeom>
        </p:spPr>
        <p:txBody>
          <a:bodyPr anchor="t"/>
          <a:lstStyle>
            <a:lvl1pPr defTabSz="914400">
              <a:defRPr sz="18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 txBox="1">
            <a:spLocks noGrp="1"/>
          </p:cNvSpPr>
          <p:nvPr>
            <p:ph type="title"/>
          </p:nvPr>
        </p:nvSpPr>
        <p:spPr>
          <a:xfrm>
            <a:off x="1112519" y="1234439"/>
            <a:ext cx="9966961" cy="2194561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5000"/>
              </a:lnSpc>
              <a:spcBef>
                <a:spcPts val="600"/>
              </a:spcBef>
              <a:defRPr sz="4800" cap="none">
                <a:solidFill>
                  <a:srgbClr val="C8161D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327" name="Shape 2327"/>
          <p:cNvSpPr txBox="1">
            <a:spLocks noGrp="1"/>
          </p:cNvSpPr>
          <p:nvPr>
            <p:ph type="body" sz="half" idx="1"/>
          </p:nvPr>
        </p:nvSpPr>
        <p:spPr>
          <a:xfrm>
            <a:off x="1112519" y="3429000"/>
            <a:ext cx="9966961" cy="2194561"/>
          </a:xfrm>
          <a:prstGeom prst="rect">
            <a:avLst/>
          </a:prstGeom>
        </p:spPr>
        <p:txBody>
          <a:bodyPr lIns="137160" tIns="137160" rIns="137160" bIns="137160" numCol="1" spcCol="38100"/>
          <a:lstStyle>
            <a:lvl1pPr algn="ctr" defTabSz="914400">
              <a:lnSpc>
                <a:spcPct val="90000"/>
              </a:lnSpc>
              <a:spcBef>
                <a:spcPts val="1800"/>
              </a:spcBef>
              <a:defRPr sz="2800">
                <a:latin typeface="+mn-lt"/>
                <a:ea typeface="+mn-ea"/>
                <a:cs typeface="+mn-cs"/>
                <a:sym typeface="Helvetica"/>
              </a:defRPr>
            </a:lvl1pPr>
            <a:lvl2pPr marL="0" indent="457200" algn="ctr" defTabSz="914400">
              <a:lnSpc>
                <a:spcPct val="90000"/>
              </a:lnSpc>
              <a:spcBef>
                <a:spcPts val="1800"/>
              </a:spcBef>
              <a:buSzTx/>
              <a:buNone/>
              <a:defRPr sz="2800">
                <a:latin typeface="+mn-lt"/>
                <a:ea typeface="+mn-ea"/>
                <a:cs typeface="+mn-cs"/>
                <a:sym typeface="Helvetica"/>
              </a:defRPr>
            </a:lvl2pPr>
            <a:lvl3pPr marL="0" indent="914400" algn="ctr" defTabSz="914400">
              <a:lnSpc>
                <a:spcPct val="90000"/>
              </a:lnSpc>
              <a:spcBef>
                <a:spcPts val="1800"/>
              </a:spcBef>
              <a:buSzTx/>
              <a:buNone/>
              <a:defRPr sz="2800">
                <a:latin typeface="+mn-lt"/>
                <a:ea typeface="+mn-ea"/>
                <a:cs typeface="+mn-cs"/>
                <a:sym typeface="Helvetica"/>
              </a:defRPr>
            </a:lvl3pPr>
            <a:lvl4pPr marL="0" indent="1371600" algn="ctr" defTabSz="914400">
              <a:lnSpc>
                <a:spcPct val="90000"/>
              </a:lnSpc>
              <a:spcBef>
                <a:spcPts val="1800"/>
              </a:spcBef>
              <a:buSzTx/>
              <a:buNone/>
              <a:defRPr sz="2800">
                <a:latin typeface="+mn-lt"/>
                <a:ea typeface="+mn-ea"/>
                <a:cs typeface="+mn-cs"/>
                <a:sym typeface="Helvetica"/>
              </a:defRPr>
            </a:lvl4pPr>
            <a:lvl5pPr marL="0" indent="1828800" algn="ctr" defTabSz="914400">
              <a:lnSpc>
                <a:spcPct val="90000"/>
              </a:lnSpc>
              <a:spcBef>
                <a:spcPts val="1800"/>
              </a:spcBef>
              <a:buSzTx/>
              <a:buNone/>
              <a:defRPr sz="2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8" name="Shape 2328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800"/>
              </a:spcBef>
              <a:defRPr sz="1000">
                <a:latin typeface="Speedee"/>
                <a:ea typeface="Speedee"/>
                <a:cs typeface="Speedee"/>
                <a:sym typeface="Speede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5" name="Graphic 6" descr="Graphic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33667" y="5757047"/>
            <a:ext cx="3090674" cy="274322"/>
          </a:xfrm>
          <a:prstGeom prst="rect">
            <a:avLst/>
          </a:prstGeom>
          <a:ln w="12700">
            <a:miter lim="400000"/>
          </a:ln>
        </p:spPr>
      </p:pic>
      <p:sp>
        <p:nvSpPr>
          <p:cNvPr id="2336" name="Rectangle 4"/>
          <p:cNvSpPr/>
          <p:nvPr/>
        </p:nvSpPr>
        <p:spPr>
          <a:xfrm>
            <a:off x="0" y="-2"/>
            <a:ext cx="12192000" cy="5760724"/>
          </a:xfrm>
          <a:prstGeom prst="rect">
            <a:avLst/>
          </a:prstGeom>
          <a:solidFill>
            <a:srgbClr val="FFB71B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914400">
              <a:defRPr>
                <a:solidFill>
                  <a:srgbClr val="FFFFFF"/>
                </a:solidFill>
                <a:latin typeface="Speedee"/>
                <a:ea typeface="Speedee"/>
                <a:cs typeface="Speedee"/>
                <a:sym typeface="Speedee"/>
              </a:defRPr>
            </a:pPr>
            <a:endParaRPr/>
          </a:p>
        </p:txBody>
      </p:sp>
      <p:sp>
        <p:nvSpPr>
          <p:cNvPr id="2337" name="Shape 2337"/>
          <p:cNvSpPr txBox="1">
            <a:spLocks noGrp="1"/>
          </p:cNvSpPr>
          <p:nvPr>
            <p:ph type="title"/>
          </p:nvPr>
        </p:nvSpPr>
        <p:spPr>
          <a:xfrm>
            <a:off x="334963" y="228600"/>
            <a:ext cx="11522076" cy="54864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5000"/>
              </a:lnSpc>
              <a:spcBef>
                <a:spcPts val="600"/>
              </a:spcBef>
              <a:defRPr sz="4800" cap="none">
                <a:solidFill>
                  <a:srgbClr val="FFFFFF"/>
                </a:solidFill>
                <a:latin typeface="Speedee"/>
                <a:ea typeface="Speedee"/>
                <a:cs typeface="Speedee"/>
                <a:sym typeface="Speedee"/>
              </a:defRPr>
            </a:lvl1pPr>
          </a:lstStyle>
          <a:p>
            <a:r>
              <a:t>Title Text</a:t>
            </a:r>
          </a:p>
        </p:txBody>
      </p:sp>
      <p:sp>
        <p:nvSpPr>
          <p:cNvPr id="2338" name="Shape 2338"/>
          <p:cNvSpPr txBox="1">
            <a:spLocks noGrp="1"/>
          </p:cNvSpPr>
          <p:nvPr>
            <p:ph type="sldNum" sz="quarter" idx="2"/>
          </p:nvPr>
        </p:nvSpPr>
        <p:spPr>
          <a:xfrm>
            <a:off x="11702757" y="6477000"/>
            <a:ext cx="153964" cy="15240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1800"/>
              </a:spcBef>
              <a:defRPr sz="1000">
                <a:latin typeface="Speedee"/>
                <a:ea typeface="Speedee"/>
                <a:cs typeface="Speedee"/>
                <a:sym typeface="Speede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Shape 2354"/>
          <p:cNvSpPr txBox="1">
            <a:spLocks noGrp="1"/>
          </p:cNvSpPr>
          <p:nvPr>
            <p:ph type="sldNum" sz="quarter" idx="2"/>
          </p:nvPr>
        </p:nvSpPr>
        <p:spPr>
          <a:xfrm>
            <a:off x="5976340" y="6540500"/>
            <a:ext cx="232970" cy="236880"/>
          </a:xfrm>
          <a:prstGeom prst="rect">
            <a:avLst/>
          </a:prstGeom>
        </p:spPr>
        <p:txBody>
          <a:bodyPr lIns="25400" tIns="25400" rIns="25400" bIns="25400" anchor="t"/>
          <a:lstStyle>
            <a:lvl1pPr algn="ctr" defTabSz="412750">
              <a:defRPr sz="1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Shape 2361"/>
          <p:cNvSpPr txBox="1">
            <a:spLocks noGrp="1"/>
          </p:cNvSpPr>
          <p:nvPr>
            <p:ph type="title"/>
          </p:nvPr>
        </p:nvSpPr>
        <p:spPr>
          <a:xfrm>
            <a:off x="2416968" y="1151929"/>
            <a:ext cx="7358064" cy="2321720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lnSpc>
                <a:spcPct val="100000"/>
              </a:lnSpc>
              <a:defRPr sz="5600" b="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362" name="Shape 2362"/>
          <p:cNvSpPr txBox="1">
            <a:spLocks noGrp="1"/>
          </p:cNvSpPr>
          <p:nvPr>
            <p:ph type="body" sz="quarter" idx="1"/>
          </p:nvPr>
        </p:nvSpPr>
        <p:spPr>
          <a:xfrm>
            <a:off x="2416968" y="3536156"/>
            <a:ext cx="7358064" cy="794743"/>
          </a:xfrm>
          <a:prstGeom prst="rect">
            <a:avLst/>
          </a:prstGeom>
        </p:spPr>
        <p:txBody>
          <a:bodyPr lIns="35718" tIns="35718" rIns="35718" bIns="35718" numCol="1" spcCol="38100"/>
          <a:lstStyle>
            <a:lvl1pPr algn="ctr" defTabSz="410765"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0765">
              <a:buSzTx/>
              <a:buNone/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0765">
              <a:buSzTx/>
              <a:buNone/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0765">
              <a:buSzTx/>
              <a:buNone/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0765">
              <a:buSzTx/>
              <a:buNone/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3" name="Shape 2363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'Fishy'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w+t_fishID01-02" descr="w+t_fishID01-02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981" y="-30937"/>
            <a:ext cx="12276945" cy="691028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515937" y="1989138"/>
            <a:ext cx="5508626" cy="1093428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31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63" y="224589"/>
            <a:ext cx="2106986" cy="946485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 txBox="1">
            <a:spLocks noGrp="1"/>
          </p:cNvSpPr>
          <p:nvPr>
            <p:ph type="body" sz="quarter" idx="1"/>
          </p:nvPr>
        </p:nvSpPr>
        <p:spPr>
          <a:xfrm>
            <a:off x="515937" y="3082925"/>
            <a:ext cx="3659189" cy="682625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lvl1pPr>
            <a:lvl2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2pPr>
            <a:lvl3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3pPr>
            <a:lvl4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4pPr>
            <a:lvl5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5937" y="4647031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15937" y="5080167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4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2" name="Shape 392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rgbClr val="821B20"/>
                </a:solidFill>
              </a:defRPr>
            </a:pPr>
            <a:endParaRPr/>
          </a:p>
        </p:txBody>
      </p:sp>
      <p:sp>
        <p:nvSpPr>
          <p:cNvPr id="394" name="Shape 39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5">
    <p:bg>
      <p:bgPr>
        <a:solidFill>
          <a:srgbClr val="821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2" name="Shape 402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404" name="Shape 40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6">
    <p:bg>
      <p:bgPr>
        <a:solidFill>
          <a:srgbClr val="FAD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12" name="Shape 412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414" name="Shape 41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7">
    <p:bg>
      <p:bgPr>
        <a:solidFill>
          <a:srgbClr val="00D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2" name="Shape 422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3" name="Shape 42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rgbClr val="003DF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8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2" name="Shape 432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1pPr>
            <a:lvl2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2pPr>
            <a:lvl3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3pPr>
            <a:lvl4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4pPr>
            <a:lvl5pPr marL="264885" indent="-264885"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15938" y="1989138"/>
            <a:ext cx="4608514" cy="3600958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82000"/>
              </a:lnSpc>
              <a:defRPr sz="4000" b="1" cap="all">
                <a:solidFill>
                  <a:schemeClr val="accent4"/>
                </a:solidFill>
              </a:defRPr>
            </a:pPr>
            <a:endParaRPr/>
          </a:p>
        </p:txBody>
      </p:sp>
      <p:sp>
        <p:nvSpPr>
          <p:cNvPr id="434" name="Shape 43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2" name="Shape 442"/>
          <p:cNvSpPr txBox="1">
            <a:spLocks noGrp="1"/>
          </p:cNvSpPr>
          <p:nvPr>
            <p:ph type="body" sz="quarter" idx="1"/>
          </p:nvPr>
        </p:nvSpPr>
        <p:spPr>
          <a:xfrm>
            <a:off x="6167437" y="1989138"/>
            <a:ext cx="2700338" cy="4392613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3" name="Text Placeholder 13"/>
          <p:cNvSpPr>
            <a:spLocks noGrp="1"/>
          </p:cNvSpPr>
          <p:nvPr>
            <p:ph type="body" sz="half" idx="13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444" name="Shape 44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5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53" name="Shape 453"/>
          <p:cNvSpPr txBox="1">
            <a:spLocks noGrp="1"/>
          </p:cNvSpPr>
          <p:nvPr>
            <p:ph type="body" sz="quarter" idx="1"/>
          </p:nvPr>
        </p:nvSpPr>
        <p:spPr>
          <a:xfrm>
            <a:off x="6167437" y="1989138"/>
            <a:ext cx="2700338" cy="4392613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4" name="Text Placeholder 13"/>
          <p:cNvSpPr>
            <a:spLocks noGrp="1"/>
          </p:cNvSpPr>
          <p:nvPr>
            <p:ph type="body" sz="half" idx="13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chemeClr val="accent4"/>
                </a:solidFill>
              </a:defRPr>
            </a:pPr>
            <a:endParaRPr/>
          </a:p>
        </p:txBody>
      </p:sp>
      <p:sp>
        <p:nvSpPr>
          <p:cNvPr id="455" name="Shape 45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6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4" name="Shape 464"/>
          <p:cNvSpPr txBox="1">
            <a:spLocks noGrp="1"/>
          </p:cNvSpPr>
          <p:nvPr>
            <p:ph type="body" sz="quarter" idx="1"/>
          </p:nvPr>
        </p:nvSpPr>
        <p:spPr>
          <a:xfrm>
            <a:off x="6167437" y="1989138"/>
            <a:ext cx="2700338" cy="4392613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5" name="Text Placeholder 13"/>
          <p:cNvSpPr>
            <a:spLocks noGrp="1"/>
          </p:cNvSpPr>
          <p:nvPr>
            <p:ph type="body" sz="half" idx="13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rgbClr val="5BE280"/>
                </a:solidFill>
              </a:defRPr>
            </a:pPr>
            <a:endParaRPr/>
          </a:p>
        </p:txBody>
      </p:sp>
      <p:sp>
        <p:nvSpPr>
          <p:cNvPr id="466" name="Shape 466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and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5" name="Shape 475"/>
          <p:cNvSpPr txBox="1">
            <a:spLocks noGrp="1"/>
          </p:cNvSpPr>
          <p:nvPr>
            <p:ph type="body" sz="quarter" idx="1"/>
          </p:nvPr>
        </p:nvSpPr>
        <p:spPr>
          <a:xfrm>
            <a:off x="6167437" y="1989138"/>
            <a:ext cx="2700338" cy="4392613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6" name="Text Placeholder 13"/>
          <p:cNvSpPr>
            <a:spLocks noGrp="1"/>
          </p:cNvSpPr>
          <p:nvPr>
            <p:ph type="body" sz="half" idx="13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477" name="Shape 47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8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6" name="Shape 486"/>
          <p:cNvSpPr txBox="1">
            <a:spLocks noGrp="1"/>
          </p:cNvSpPr>
          <p:nvPr>
            <p:ph type="body" sz="quarter" idx="1"/>
          </p:nvPr>
        </p:nvSpPr>
        <p:spPr>
          <a:xfrm>
            <a:off x="6167437" y="1989138"/>
            <a:ext cx="2700338" cy="4392613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7" name="Text Placeholder 13"/>
          <p:cNvSpPr>
            <a:spLocks noGrp="1"/>
          </p:cNvSpPr>
          <p:nvPr>
            <p:ph type="body" sz="half" idx="13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rgbClr val="821B20"/>
                </a:solidFill>
              </a:defRPr>
            </a:pPr>
            <a:endParaRPr/>
          </a:p>
        </p:txBody>
      </p:sp>
      <p:sp>
        <p:nvSpPr>
          <p:cNvPr id="488" name="Shape 48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'Fishy' STATIC">
    <p:bg>
      <p:bgPr>
        <a:solidFill>
          <a:srgbClr val="FFFFFF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9" descr="Picture 9"/>
          <p:cNvPicPr>
            <a:picLocks noChangeAspect="1"/>
          </p:cNvPicPr>
          <p:nvPr/>
        </p:nvPicPr>
        <p:blipFill>
          <a:blip r:embed="rId2"/>
          <a:srcRect t="1428" b="1428"/>
          <a:stretch>
            <a:fillRect/>
          </a:stretch>
        </p:blipFill>
        <p:spPr>
          <a:xfrm>
            <a:off x="-156519" y="-83344"/>
            <a:ext cx="12351677" cy="702487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515937" y="1989138"/>
            <a:ext cx="5508626" cy="1093428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4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3" y="224589"/>
            <a:ext cx="2106986" cy="94648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 txBox="1">
            <a:spLocks noGrp="1"/>
          </p:cNvSpPr>
          <p:nvPr>
            <p:ph type="body" sz="quarter" idx="1"/>
          </p:nvPr>
        </p:nvSpPr>
        <p:spPr>
          <a:xfrm>
            <a:off x="515937" y="3082925"/>
            <a:ext cx="3659189" cy="682625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lvl1pPr>
            <a:lvl2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2pPr>
            <a:lvl3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3pPr>
            <a:lvl4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4pPr>
            <a:lvl5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5937" y="4647031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15937" y="5080167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and 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7" name="Shape 497"/>
          <p:cNvSpPr txBox="1">
            <a:spLocks noGrp="1"/>
          </p:cNvSpPr>
          <p:nvPr>
            <p:ph type="body" sz="quarter" idx="1"/>
          </p:nvPr>
        </p:nvSpPr>
        <p:spPr>
          <a:xfrm>
            <a:off x="6167437" y="1989138"/>
            <a:ext cx="2700338" cy="4392613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8" name="Text Placeholder 13"/>
          <p:cNvSpPr>
            <a:spLocks noGrp="1"/>
          </p:cNvSpPr>
          <p:nvPr>
            <p:ph type="body" sz="half" idx="13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rgbClr val="FFDA37"/>
                </a:solidFill>
              </a:defRPr>
            </a:pPr>
            <a:endParaRPr/>
          </a:p>
        </p:txBody>
      </p:sp>
      <p:sp>
        <p:nvSpPr>
          <p:cNvPr id="499" name="Shape 49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and 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8" name="Shape 508"/>
          <p:cNvSpPr txBox="1">
            <a:spLocks noGrp="1"/>
          </p:cNvSpPr>
          <p:nvPr>
            <p:ph type="body" sz="quarter" idx="1"/>
          </p:nvPr>
        </p:nvSpPr>
        <p:spPr>
          <a:xfrm>
            <a:off x="6167437" y="1989138"/>
            <a:ext cx="2700338" cy="4392613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9" name="Text Placeholder 13"/>
          <p:cNvSpPr>
            <a:spLocks noGrp="1"/>
          </p:cNvSpPr>
          <p:nvPr>
            <p:ph type="body" sz="half" idx="13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rgbClr val="00D1D9"/>
                </a:solidFill>
              </a:defRPr>
            </a:pPr>
            <a:endParaRPr/>
          </a:p>
        </p:txBody>
      </p:sp>
      <p:sp>
        <p:nvSpPr>
          <p:cNvPr id="510" name="Shape 510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and conten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9" name="Shape 519"/>
          <p:cNvSpPr txBox="1">
            <a:spLocks noGrp="1"/>
          </p:cNvSpPr>
          <p:nvPr>
            <p:ph type="body" sz="quarter" idx="1"/>
          </p:nvPr>
        </p:nvSpPr>
        <p:spPr>
          <a:xfrm>
            <a:off x="6167437" y="1989138"/>
            <a:ext cx="2700338" cy="4392613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0" name="Text Placeholder 13"/>
          <p:cNvSpPr>
            <a:spLocks noGrp="1"/>
          </p:cNvSpPr>
          <p:nvPr>
            <p:ph type="body" sz="half" idx="13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chemeClr val="accent3"/>
                </a:solidFill>
              </a:defRPr>
            </a:pPr>
            <a:endParaRPr/>
          </a:p>
        </p:txBody>
      </p:sp>
      <p:sp>
        <p:nvSpPr>
          <p:cNvPr id="521" name="Shape 52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Indented and content +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0" name="Shape 530"/>
          <p:cNvSpPr txBox="1">
            <a:spLocks noGrp="1"/>
          </p:cNvSpPr>
          <p:nvPr>
            <p:ph type="body" sz="half" idx="1"/>
          </p:nvPr>
        </p:nvSpPr>
        <p:spPr>
          <a:xfrm>
            <a:off x="6188864" y="1989136"/>
            <a:ext cx="5465769" cy="4454192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1" name="Text Placeholder 13"/>
          <p:cNvSpPr>
            <a:spLocks noGrp="1"/>
          </p:cNvSpPr>
          <p:nvPr>
            <p:ph type="body" sz="half" idx="13"/>
          </p:nvPr>
        </p:nvSpPr>
        <p:spPr>
          <a:xfrm>
            <a:off x="1487487" y="1989138"/>
            <a:ext cx="4535488" cy="439261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rgbClr val="0A47ED"/>
                </a:solidFill>
              </a:defRPr>
            </a:pPr>
            <a:endParaRPr/>
          </a:p>
        </p:txBody>
      </p:sp>
      <p:sp>
        <p:nvSpPr>
          <p:cNvPr id="532" name="Shape 53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33" name="Cross 8"/>
          <p:cNvSpPr/>
          <p:nvPr/>
        </p:nvSpPr>
        <p:spPr>
          <a:xfrm>
            <a:off x="1127318" y="1562979"/>
            <a:ext cx="360171" cy="360171"/>
          </a:xfrm>
          <a:prstGeom prst="plus">
            <a:avLst>
              <a:gd name="adj" fmla="val 37326"/>
            </a:avLst>
          </a:prstGeom>
          <a:solidFill>
            <a:srgbClr val="003DF0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34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Indented and content +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2" name="Shape 542"/>
          <p:cNvSpPr txBox="1">
            <a:spLocks noGrp="1"/>
          </p:cNvSpPr>
          <p:nvPr>
            <p:ph type="body" sz="half" idx="1"/>
          </p:nvPr>
        </p:nvSpPr>
        <p:spPr>
          <a:xfrm>
            <a:off x="1487487" y="1989138"/>
            <a:ext cx="4535489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chemeClr val="accent4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chemeClr val="accent4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chemeClr val="accent4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chemeClr val="accent4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chemeClr val="accent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3" name="Shape 54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4" name="Cross 8"/>
          <p:cNvSpPr/>
          <p:nvPr/>
        </p:nvSpPr>
        <p:spPr>
          <a:xfrm>
            <a:off x="1127318" y="1562979"/>
            <a:ext cx="360171" cy="360171"/>
          </a:xfrm>
          <a:prstGeom prst="plus">
            <a:avLst>
              <a:gd name="adj" fmla="val 3732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4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Indented and content +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3" name="Shape 553"/>
          <p:cNvSpPr txBox="1">
            <a:spLocks noGrp="1"/>
          </p:cNvSpPr>
          <p:nvPr>
            <p:ph type="body" sz="half" idx="1"/>
          </p:nvPr>
        </p:nvSpPr>
        <p:spPr>
          <a:xfrm>
            <a:off x="1487487" y="1989138"/>
            <a:ext cx="4535489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4" name="Shape 55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5" name="Cross 8"/>
          <p:cNvSpPr/>
          <p:nvPr/>
        </p:nvSpPr>
        <p:spPr>
          <a:xfrm>
            <a:off x="1127318" y="1562979"/>
            <a:ext cx="360171" cy="360171"/>
          </a:xfrm>
          <a:prstGeom prst="plus">
            <a:avLst>
              <a:gd name="adj" fmla="val 37326"/>
            </a:avLst>
          </a:prstGeom>
          <a:solidFill>
            <a:srgbClr val="5BE280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5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Indented and content +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4" name="Shape 564"/>
          <p:cNvSpPr txBox="1">
            <a:spLocks noGrp="1"/>
          </p:cNvSpPr>
          <p:nvPr>
            <p:ph type="body" sz="half" idx="1"/>
          </p:nvPr>
        </p:nvSpPr>
        <p:spPr>
          <a:xfrm>
            <a:off x="1487487" y="1989138"/>
            <a:ext cx="4535489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5" name="Shape 56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6" name="Cross 8"/>
          <p:cNvSpPr/>
          <p:nvPr/>
        </p:nvSpPr>
        <p:spPr>
          <a:xfrm>
            <a:off x="1127318" y="1562979"/>
            <a:ext cx="360171" cy="360171"/>
          </a:xfrm>
          <a:prstGeom prst="plus">
            <a:avLst>
              <a:gd name="adj" fmla="val 3732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6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Indented and content +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5" name="Shape 575"/>
          <p:cNvSpPr txBox="1">
            <a:spLocks noGrp="1"/>
          </p:cNvSpPr>
          <p:nvPr>
            <p:ph type="body" sz="half" idx="1"/>
          </p:nvPr>
        </p:nvSpPr>
        <p:spPr>
          <a:xfrm>
            <a:off x="1487487" y="1989138"/>
            <a:ext cx="4535489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821B20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821B20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821B20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821B20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821B2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6" name="Shape 576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77" name="Cross 8"/>
          <p:cNvSpPr/>
          <p:nvPr/>
        </p:nvSpPr>
        <p:spPr>
          <a:xfrm>
            <a:off x="1127318" y="1562979"/>
            <a:ext cx="360171" cy="360171"/>
          </a:xfrm>
          <a:prstGeom prst="plus">
            <a:avLst>
              <a:gd name="adj" fmla="val 37326"/>
            </a:avLst>
          </a:prstGeom>
          <a:solidFill>
            <a:srgbClr val="821B20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7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Indented and content +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6" name="Shape 586"/>
          <p:cNvSpPr txBox="1">
            <a:spLocks noGrp="1"/>
          </p:cNvSpPr>
          <p:nvPr>
            <p:ph type="body" sz="half" idx="1"/>
          </p:nvPr>
        </p:nvSpPr>
        <p:spPr>
          <a:xfrm>
            <a:off x="1487487" y="1989138"/>
            <a:ext cx="4535489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DA37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DA37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DA37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DA37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DA3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7" name="Shape 58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8" name="Cross 8"/>
          <p:cNvSpPr/>
          <p:nvPr/>
        </p:nvSpPr>
        <p:spPr>
          <a:xfrm>
            <a:off x="1127318" y="1562979"/>
            <a:ext cx="360171" cy="360171"/>
          </a:xfrm>
          <a:prstGeom prst="plus">
            <a:avLst>
              <a:gd name="adj" fmla="val 37326"/>
            </a:avLst>
          </a:prstGeom>
          <a:solidFill>
            <a:srgbClr val="FFDA37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8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Indented and content +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7" name="Shape 597"/>
          <p:cNvSpPr txBox="1">
            <a:spLocks noGrp="1"/>
          </p:cNvSpPr>
          <p:nvPr>
            <p:ph type="body" sz="half" idx="1"/>
          </p:nvPr>
        </p:nvSpPr>
        <p:spPr>
          <a:xfrm>
            <a:off x="515937" y="1531938"/>
            <a:ext cx="4535489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purple log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WT_rocketIdent_1920x1080_5Sec" descr="WT_rocketIdent_1920x1080_5Sec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409" y="-59962"/>
            <a:ext cx="12231506" cy="6955437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515937" y="1989138"/>
            <a:ext cx="5508626" cy="1093428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57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63" y="224590"/>
            <a:ext cx="2106979" cy="94648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 txBox="1">
            <a:spLocks noGrp="1"/>
          </p:cNvSpPr>
          <p:nvPr>
            <p:ph type="body" sz="quarter" idx="1"/>
          </p:nvPr>
        </p:nvSpPr>
        <p:spPr>
          <a:xfrm>
            <a:off x="515937" y="3082925"/>
            <a:ext cx="3659189" cy="682625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lvl1pPr>
            <a:lvl2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2pPr>
            <a:lvl3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3pPr>
            <a:lvl4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4pPr>
            <a:lvl5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5937" y="4647031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15937" y="5080167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Indented and content +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07" name="Shape 607"/>
          <p:cNvSpPr txBox="1">
            <a:spLocks noGrp="1"/>
          </p:cNvSpPr>
          <p:nvPr>
            <p:ph type="body" sz="half" idx="1"/>
          </p:nvPr>
        </p:nvSpPr>
        <p:spPr>
          <a:xfrm>
            <a:off x="1487487" y="1989138"/>
            <a:ext cx="4535489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8" name="Shape 60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9" name="Cross 8"/>
          <p:cNvSpPr/>
          <p:nvPr/>
        </p:nvSpPr>
        <p:spPr>
          <a:xfrm>
            <a:off x="1127318" y="1562979"/>
            <a:ext cx="360171" cy="360171"/>
          </a:xfrm>
          <a:prstGeom prst="plus">
            <a:avLst>
              <a:gd name="adj" fmla="val 37326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5BE28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A1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Picture 7" descr="Picture 7"/>
          <p:cNvPicPr>
            <a:picLocks noChangeAspect="1"/>
          </p:cNvPicPr>
          <p:nvPr/>
        </p:nvPicPr>
        <p:blipFill>
          <a:blip r:embed="rId2"/>
          <a:srcRect l="15625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Shape 6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19" name="Shape 619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1" name="Shape 62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tatement 2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0258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0" name="Shape 630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2" name="Shape 63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3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67" y="-91439"/>
            <a:ext cx="12242880" cy="7024255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Shape 6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1" name="Shape 641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3" name="Shape 64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4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Picture 3" descr="Picture 3"/>
          <p:cNvPicPr>
            <a:picLocks noChangeAspect="1"/>
          </p:cNvPicPr>
          <p:nvPr/>
        </p:nvPicPr>
        <p:blipFill>
          <a:blip r:embed="rId2"/>
          <a:srcRect t="17380" b="17380"/>
          <a:stretch>
            <a:fillRect/>
          </a:stretch>
        </p:blipFill>
        <p:spPr>
          <a:xfrm>
            <a:off x="-14367" y="0"/>
            <a:ext cx="1224288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Shape 6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52" name="Shape 652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4" name="Shape 65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5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Picture 5" descr="Picture 5"/>
          <p:cNvPicPr>
            <a:picLocks noChangeAspect="1"/>
          </p:cNvPicPr>
          <p:nvPr/>
        </p:nvPicPr>
        <p:blipFill>
          <a:blip r:embed="rId2"/>
          <a:srcRect t="5638" b="7064"/>
          <a:stretch>
            <a:fillRect/>
          </a:stretch>
        </p:blipFill>
        <p:spPr>
          <a:xfrm>
            <a:off x="-22965" y="-104932"/>
            <a:ext cx="12251478" cy="7054372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Shape 6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63" name="Shape 663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5" name="Shape 66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6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Picture 3" descr="Picture 3"/>
          <p:cNvPicPr>
            <a:picLocks noChangeAspect="1"/>
          </p:cNvPicPr>
          <p:nvPr/>
        </p:nvPicPr>
        <p:blipFill>
          <a:blip r:embed="rId2"/>
          <a:srcRect l="19970"/>
          <a:stretch>
            <a:fillRect/>
          </a:stretch>
        </p:blipFill>
        <p:spPr>
          <a:xfrm rot="16200000">
            <a:off x="2632792" y="-2760690"/>
            <a:ext cx="6962931" cy="12274442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Shape 6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74" name="Shape 674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6" name="Shape 676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7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Picture 5" descr="Picture 5"/>
          <p:cNvPicPr>
            <a:picLocks noChangeAspect="1"/>
          </p:cNvPicPr>
          <p:nvPr/>
        </p:nvPicPr>
        <p:blipFill>
          <a:blip r:embed="rId2"/>
          <a:srcRect t="8639" b="9020"/>
          <a:stretch>
            <a:fillRect/>
          </a:stretch>
        </p:blipFill>
        <p:spPr>
          <a:xfrm>
            <a:off x="-12533" y="0"/>
            <a:ext cx="1226400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Shape 6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5" name="Shape 685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7" name="Shape 68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8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Picture 3" descr="Picture 3"/>
          <p:cNvPicPr>
            <a:picLocks noChangeAspect="1"/>
          </p:cNvPicPr>
          <p:nvPr/>
        </p:nvPicPr>
        <p:blipFill>
          <a:blip r:embed="rId2"/>
          <a:srcRect t="9657" b="10017"/>
          <a:stretch>
            <a:fillRect/>
          </a:stretch>
        </p:blipFill>
        <p:spPr>
          <a:xfrm>
            <a:off x="-15291" y="-1"/>
            <a:ext cx="1226676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Shape 6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6" name="Shape 696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8" name="Shape 69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9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5" descr="Picture 5"/>
          <p:cNvPicPr>
            <a:picLocks noChangeAspect="1"/>
          </p:cNvPicPr>
          <p:nvPr/>
        </p:nvPicPr>
        <p:blipFill>
          <a:blip r:embed="rId2"/>
          <a:srcRect l="7859" r="8219"/>
          <a:stretch>
            <a:fillRect/>
          </a:stretch>
        </p:blipFill>
        <p:spPr>
          <a:xfrm rot="16200000">
            <a:off x="2689094" y="-2704386"/>
            <a:ext cx="6858001" cy="12266768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Shape 7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07" name="Shape 707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9" name="Shape 70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ver purple log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11" descr="Picture 11"/>
          <p:cNvPicPr>
            <a:picLocks noChangeAspect="1"/>
          </p:cNvPicPr>
          <p:nvPr/>
        </p:nvPicPr>
        <p:blipFill>
          <a:blip r:embed="rId2"/>
          <a:srcRect t="5776" r="16337" b="15703"/>
          <a:stretch>
            <a:fillRect/>
          </a:stretch>
        </p:blipFill>
        <p:spPr>
          <a:xfrm>
            <a:off x="-55644" y="-318300"/>
            <a:ext cx="12404471" cy="7268309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515937" y="1989138"/>
            <a:ext cx="5508626" cy="1093428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70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3" y="224590"/>
            <a:ext cx="2106979" cy="946485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 txBox="1">
            <a:spLocks noGrp="1"/>
          </p:cNvSpPr>
          <p:nvPr>
            <p:ph type="body" sz="quarter" idx="1"/>
          </p:nvPr>
        </p:nvSpPr>
        <p:spPr>
          <a:xfrm>
            <a:off x="515937" y="3082925"/>
            <a:ext cx="3659189" cy="682625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lvl1pPr>
            <a:lvl2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2pPr>
            <a:lvl3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3pPr>
            <a:lvl4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4pPr>
            <a:lvl5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5937" y="4647031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15937" y="5080167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9b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Picture 5" descr="Picture 5"/>
          <p:cNvPicPr>
            <a:picLocks noChangeAspect="1"/>
          </p:cNvPicPr>
          <p:nvPr/>
        </p:nvPicPr>
        <p:blipFill>
          <a:blip r:embed="rId2"/>
          <a:srcRect t="30961" b="315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17" name="Shape 7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18" name="Shape 718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0" name="Shape 720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11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Picture 5" descr="Picture 5"/>
          <p:cNvPicPr>
            <a:picLocks noChangeAspect="1"/>
          </p:cNvPicPr>
          <p:nvPr/>
        </p:nvPicPr>
        <p:blipFill>
          <a:blip r:embed="rId2"/>
          <a:srcRect t="8039" b="7977"/>
          <a:stretch>
            <a:fillRect/>
          </a:stretch>
        </p:blipFill>
        <p:spPr>
          <a:xfrm>
            <a:off x="-32238" y="0"/>
            <a:ext cx="1224883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Shape 7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29" name="Shape 729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1" name="Shape 73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12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Picture 3" descr="Picture 3"/>
          <p:cNvPicPr>
            <a:picLocks noChangeAspect="1"/>
          </p:cNvPicPr>
          <p:nvPr/>
        </p:nvPicPr>
        <p:blipFill>
          <a:blip r:embed="rId2"/>
          <a:srcRect t="18229" b="5960"/>
          <a:stretch>
            <a:fillRect/>
          </a:stretch>
        </p:blipFill>
        <p:spPr>
          <a:xfrm>
            <a:off x="-56832" y="0"/>
            <a:ext cx="1227342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Shape 7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40" name="Shape 740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2" name="Shape 74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14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09" y="-2"/>
            <a:ext cx="12258961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Shape 7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51" name="Shape 751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3" name="Shape 75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16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Picture 8" descr="Picture 8"/>
          <p:cNvPicPr>
            <a:picLocks noChangeAspect="1"/>
          </p:cNvPicPr>
          <p:nvPr/>
        </p:nvPicPr>
        <p:blipFill>
          <a:blip r:embed="rId2"/>
          <a:srcRect t="24567" b="1918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Shape 7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62" name="Shape 762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4" name="Shape 76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tatement 16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Picture 3" descr="Picture 3"/>
          <p:cNvPicPr>
            <a:picLocks noChangeAspect="1"/>
          </p:cNvPicPr>
          <p:nvPr/>
        </p:nvPicPr>
        <p:blipFill>
          <a:blip r:embed="rId2"/>
          <a:srcRect t="9886" b="9788"/>
          <a:stretch>
            <a:fillRect/>
          </a:stretch>
        </p:blipFill>
        <p:spPr>
          <a:xfrm>
            <a:off x="-11893" y="-1"/>
            <a:ext cx="12203894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Shape 7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73" name="Shape 773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5" name="Shape 77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17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Picture 5" descr="Picture 5"/>
          <p:cNvPicPr>
            <a:picLocks noChangeAspect="1"/>
          </p:cNvPicPr>
          <p:nvPr/>
        </p:nvPicPr>
        <p:blipFill>
          <a:blip r:embed="rId2"/>
          <a:srcRect t="21913" b="21864"/>
          <a:stretch>
            <a:fillRect/>
          </a:stretch>
        </p:blipFill>
        <p:spPr>
          <a:xfrm>
            <a:off x="-5862" y="-1"/>
            <a:ext cx="1219786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83" name="Shape 7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84" name="Shape 784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6" name="Shape 786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18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Picture 3" descr="Picture 3"/>
          <p:cNvPicPr>
            <a:picLocks noChangeAspect="1"/>
          </p:cNvPicPr>
          <p:nvPr/>
        </p:nvPicPr>
        <p:blipFill>
          <a:blip r:embed="rId2"/>
          <a:srcRect l="21875" r="21490"/>
          <a:stretch>
            <a:fillRect/>
          </a:stretch>
        </p:blipFill>
        <p:spPr>
          <a:xfrm rot="16200000">
            <a:off x="2643553" y="-2690447"/>
            <a:ext cx="6904893" cy="12192001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Shape 7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95" name="Shape 795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7" name="Shape 79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tatement 19 fb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Picture 3" descr="Picture 3"/>
          <p:cNvPicPr>
            <a:picLocks noChangeAspect="1"/>
          </p:cNvPicPr>
          <p:nvPr/>
        </p:nvPicPr>
        <p:blipFill>
          <a:blip r:embed="rId2"/>
          <a:srcRect t="7697" b="7778"/>
          <a:stretch>
            <a:fillRect/>
          </a:stretch>
        </p:blipFill>
        <p:spPr>
          <a:xfrm>
            <a:off x="9819" y="-1"/>
            <a:ext cx="1218218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816" name="Shape 8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7" name="Shape 817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9" name="Shape 81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27" name="Shape 827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9" name="Shape 82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Cy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WT_bubblesIdent_1920x1080_5Sec" descr="WT_bubblesIdent_1920x1080_5Sec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4970" y="-27641"/>
            <a:ext cx="12306924" cy="692264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3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63" y="224589"/>
            <a:ext cx="2106986" cy="946487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 txBox="1">
            <a:spLocks noGrp="1"/>
          </p:cNvSpPr>
          <p:nvPr>
            <p:ph type="body" sz="quarter" idx="1"/>
          </p:nvPr>
        </p:nvSpPr>
        <p:spPr>
          <a:xfrm>
            <a:off x="515937" y="3082925"/>
            <a:ext cx="3659189" cy="682625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  <a:defRPr sz="2800" b="1"/>
            </a:lvl1pPr>
            <a:lvl2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/>
            </a:lvl2pPr>
            <a:lvl3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/>
            </a:lvl3pPr>
            <a:lvl4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/>
            </a:lvl4pPr>
            <a:lvl5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5937" y="4647031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/>
            </a:pPr>
            <a:endParaRPr/>
          </a:p>
        </p:txBody>
      </p:sp>
      <p:sp>
        <p:nvSpPr>
          <p:cNvPr id="86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15937" y="5080167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2">
    <p:bg>
      <p:bgPr>
        <a:solidFill>
          <a:srgbClr val="00D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37" name="Shape 837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defTabSz="914400">
              <a:lnSpc>
                <a:spcPct val="77000"/>
              </a:lnSpc>
              <a:defRPr b="1" cap="all" spc="-38">
                <a:solidFill>
                  <a:srgbClr val="55B9F1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9" name="Shape 83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Shape 8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47" name="Shape 847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821B20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821B20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821B20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821B20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821B2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9" name="Shape 84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4">
    <p:bg>
      <p:bgPr>
        <a:solidFill>
          <a:srgbClr val="5BE2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57" name="Shape 857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chemeClr val="accent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9" name="Shape 85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Shape 8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67" name="Shape 867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5BE280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5BE280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5BE280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5BE280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5BE28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9" name="Shape 86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6">
    <p:bg>
      <p:bgPr>
        <a:solidFill>
          <a:srgbClr val="0A4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hape 8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77" name="Shape 877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rgbClr val="00D1D9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rgbClr val="00D1D9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rgbClr val="00D1D9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rgbClr val="00D1D9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rgbClr val="00D1D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9" name="Shape 87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7">
    <p:bg>
      <p:bgPr>
        <a:solidFill>
          <a:srgbClr val="821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87" name="Shape 887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9" name="Shape 88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 8">
    <p:bg>
      <p:bgPr>
        <a:solidFill>
          <a:srgbClr val="FAD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7" name="Shape 897"/>
          <p:cNvSpPr txBox="1">
            <a:spLocks noGrp="1"/>
          </p:cNvSpPr>
          <p:nvPr>
            <p:ph type="body" sz="half" idx="1"/>
          </p:nvPr>
        </p:nvSpPr>
        <p:spPr>
          <a:xfrm>
            <a:off x="515937" y="1989138"/>
            <a:ext cx="5508626" cy="439261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1pPr>
            <a:lvl2pPr marL="893989" indent="-893989"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2pPr>
            <a:lvl3pPr marL="893989" indent="-893989"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3pPr>
            <a:lvl4pPr marL="893989" indent="-893989"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4pPr>
            <a:lvl5pPr marL="893989" indent="-893989" defTabSz="914400">
              <a:lnSpc>
                <a:spcPct val="77000"/>
              </a:lnSpc>
              <a:defRPr sz="5400" b="1" cap="all" spc="-150"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9" name="Shape 89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-40 split an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7" name="Shape 907"/>
          <p:cNvSpPr txBox="1">
            <a:spLocks noGrp="1"/>
          </p:cNvSpPr>
          <p:nvPr>
            <p:ph type="body" sz="quarter" idx="1"/>
          </p:nvPr>
        </p:nvSpPr>
        <p:spPr>
          <a:xfrm>
            <a:off x="515937" y="4034754"/>
            <a:ext cx="2700338" cy="1583622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7" y="1989138"/>
            <a:ext cx="3635376" cy="187585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chemeClr val="accent4"/>
                </a:solidFill>
              </a:defRPr>
            </a:pPr>
            <a:endParaRPr/>
          </a:p>
        </p:txBody>
      </p:sp>
      <p:sp>
        <p:nvSpPr>
          <p:cNvPr id="90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  <p:sp>
        <p:nvSpPr>
          <p:cNvPr id="910" name="Shape 910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-50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18" name="Shape 918"/>
          <p:cNvSpPr txBox="1">
            <a:spLocks noGrp="1"/>
          </p:cNvSpPr>
          <p:nvPr>
            <p:ph type="body" sz="quarter" idx="1"/>
          </p:nvPr>
        </p:nvSpPr>
        <p:spPr>
          <a:xfrm>
            <a:off x="515937" y="1989138"/>
            <a:ext cx="2700338" cy="4392613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9" name="Shape 91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2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columns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Shape 9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28" name="Shape 928"/>
          <p:cNvSpPr txBox="1">
            <a:spLocks noGrp="1"/>
          </p:cNvSpPr>
          <p:nvPr>
            <p:ph type="body" sz="quarter" idx="1"/>
          </p:nvPr>
        </p:nvSpPr>
        <p:spPr>
          <a:xfrm>
            <a:off x="515937" y="4600280"/>
            <a:ext cx="2700338" cy="1781470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17525" y="1412875"/>
            <a:ext cx="3635375" cy="294723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3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297362" y="1412875"/>
            <a:ext cx="3635376" cy="294723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3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078786" y="1412875"/>
            <a:ext cx="3635376" cy="294723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32" name="Shape 93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33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/>
            </a:lvl1pPr>
            <a:lvl2pPr marL="264885" indent="-264885" defTabSz="914400">
              <a:lnSpc>
                <a:spcPct val="95000"/>
              </a:lnSpc>
              <a:defRPr sz="1600" cap="all"/>
            </a:lvl2pPr>
            <a:lvl3pPr marL="264885" indent="-264885" defTabSz="914400">
              <a:lnSpc>
                <a:spcPct val="95000"/>
              </a:lnSpc>
              <a:defRPr sz="1600" cap="all"/>
            </a:lvl3pPr>
            <a:lvl4pPr marL="264885" indent="-264885" defTabSz="914400">
              <a:lnSpc>
                <a:spcPct val="95000"/>
              </a:lnSpc>
              <a:defRPr sz="1600" cap="all"/>
            </a:lvl4pPr>
            <a:lvl5pPr marL="264885" indent="-264885" defTabSz="914400">
              <a:lnSpc>
                <a:spcPct val="95000"/>
              </a:lnSpc>
              <a:defRPr sz="16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15937" y="1989138"/>
            <a:ext cx="5508626" cy="823805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77000"/>
              </a:lnSpc>
              <a:defRPr sz="5400" b="1" cap="all" spc="-200">
                <a:solidFill>
                  <a:schemeClr val="accent6"/>
                </a:solidFill>
              </a:defRPr>
            </a:pPr>
            <a:endParaRPr/>
          </a:p>
        </p:txBody>
      </p:sp>
      <p:sp>
        <p:nvSpPr>
          <p:cNvPr id="97" name="Straight Connector 6"/>
          <p:cNvSpPr/>
          <p:nvPr/>
        </p:nvSpPr>
        <p:spPr>
          <a:xfrm flipH="1">
            <a:off x="5810491" y="1608880"/>
            <a:ext cx="1" cy="4190036"/>
          </a:xfrm>
          <a:prstGeom prst="line">
            <a:avLst/>
          </a:prstGeom>
          <a:ln w="76200">
            <a:solidFill>
              <a:srgbClr val="FF760B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 columns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1" name="Shape 941"/>
          <p:cNvSpPr txBox="1">
            <a:spLocks noGrp="1"/>
          </p:cNvSpPr>
          <p:nvPr>
            <p:ph type="body" sz="quarter" idx="1"/>
          </p:nvPr>
        </p:nvSpPr>
        <p:spPr>
          <a:xfrm>
            <a:off x="515939" y="3429000"/>
            <a:ext cx="1763712" cy="2952750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5937" y="1412875"/>
            <a:ext cx="1763713" cy="176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4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24113" y="1412875"/>
            <a:ext cx="1727201" cy="176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4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95776" y="1412875"/>
            <a:ext cx="1728788" cy="176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45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167437" y="1412875"/>
            <a:ext cx="1765302" cy="176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4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8075613" y="1412875"/>
            <a:ext cx="1728788" cy="176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4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9947274" y="1412875"/>
            <a:ext cx="1765302" cy="176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48" name="Shape 94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9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cons examp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7" name="Shape 957"/>
          <p:cNvSpPr txBox="1">
            <a:spLocks noGrp="1"/>
          </p:cNvSpPr>
          <p:nvPr>
            <p:ph type="body" sz="quarter" idx="1"/>
          </p:nvPr>
        </p:nvSpPr>
        <p:spPr>
          <a:xfrm>
            <a:off x="515939" y="3429000"/>
            <a:ext cx="1763712" cy="2952750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5937" y="1412875"/>
            <a:ext cx="1763713" cy="176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5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24113" y="1412875"/>
            <a:ext cx="1727201" cy="176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6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95776" y="1412875"/>
            <a:ext cx="1728788" cy="176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6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167437" y="1412875"/>
            <a:ext cx="1765302" cy="176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62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8075613" y="1412875"/>
            <a:ext cx="1728788" cy="176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63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9947274" y="1412875"/>
            <a:ext cx="1765302" cy="176371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964" name="Shape 96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6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Shape 9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73" name="Shape 973"/>
          <p:cNvSpPr txBox="1">
            <a:spLocks noGrp="1"/>
          </p:cNvSpPr>
          <p:nvPr>
            <p:ph type="body" sz="quarter" idx="1"/>
          </p:nvPr>
        </p:nvSpPr>
        <p:spPr>
          <a:xfrm>
            <a:off x="515937" y="1989138"/>
            <a:ext cx="3636964" cy="4392613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4" name="Shape 97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7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Shape 9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83" name="Shape 983"/>
          <p:cNvSpPr txBox="1">
            <a:spLocks noGrp="1"/>
          </p:cNvSpPr>
          <p:nvPr>
            <p:ph type="body" sz="quarter" idx="1"/>
          </p:nvPr>
        </p:nvSpPr>
        <p:spPr>
          <a:xfrm>
            <a:off x="515937" y="1989138"/>
            <a:ext cx="2700338" cy="4392613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4" name="Shape 98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8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3" name="Shape 993"/>
          <p:cNvSpPr txBox="1">
            <a:spLocks noGrp="1"/>
          </p:cNvSpPr>
          <p:nvPr>
            <p:ph type="body" sz="quarter" idx="1"/>
          </p:nvPr>
        </p:nvSpPr>
        <p:spPr>
          <a:xfrm>
            <a:off x="515939" y="1989138"/>
            <a:ext cx="1763712" cy="4392613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000"/>
              </a:spcBef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000"/>
              </a:spcBef>
              <a:buFont typeface="Helvetica"/>
            </a:lvl2pPr>
            <a:lvl3pPr defTabSz="914400">
              <a:lnSpc>
                <a:spcPct val="95000"/>
              </a:lnSpc>
              <a:spcBef>
                <a:spcPts val="1000"/>
              </a:spcBef>
              <a:buFont typeface="Helvetica"/>
            </a:lvl3pPr>
            <a:lvl4pPr defTabSz="914400">
              <a:lnSpc>
                <a:spcPct val="95000"/>
              </a:lnSpc>
              <a:spcBef>
                <a:spcPts val="1000"/>
              </a:spcBef>
              <a:buFont typeface="Helvetica"/>
            </a:lvl4pPr>
            <a:lvl5pPr defTabSz="914400">
              <a:lnSpc>
                <a:spcPct val="95000"/>
              </a:lnSpc>
              <a:spcBef>
                <a:spcPts val="10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4" name="Shape 99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9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15937" y="710164"/>
            <a:ext cx="11196639" cy="185383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defRPr sz="1600" cap="all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 Swirl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Picture 8" descr="Picture 8"/>
          <p:cNvPicPr>
            <a:picLocks noChangeAspect="1"/>
          </p:cNvPicPr>
          <p:nvPr/>
        </p:nvPicPr>
        <p:blipFill>
          <a:blip r:embed="rId2"/>
          <a:srcRect t="5489" b="4820"/>
          <a:stretch>
            <a:fillRect/>
          </a:stretch>
        </p:blipFill>
        <p:spPr>
          <a:xfrm>
            <a:off x="-29979" y="-14991"/>
            <a:ext cx="12300816" cy="6910466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Shape 1003"/>
          <p:cNvSpPr txBox="1">
            <a:spLocks noGrp="1"/>
          </p:cNvSpPr>
          <p:nvPr>
            <p:ph type="title"/>
          </p:nvPr>
        </p:nvSpPr>
        <p:spPr>
          <a:xfrm>
            <a:off x="515937" y="1989138"/>
            <a:ext cx="5508626" cy="1093428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00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3" y="224589"/>
            <a:ext cx="2106984" cy="946485"/>
          </a:xfrm>
          <a:prstGeom prst="rect">
            <a:avLst/>
          </a:prstGeom>
          <a:ln w="12700">
            <a:miter lim="400000"/>
          </a:ln>
        </p:spPr>
      </p:pic>
      <p:sp>
        <p:nvSpPr>
          <p:cNvPr id="1005" name="Shape 1005"/>
          <p:cNvSpPr txBox="1">
            <a:spLocks noGrp="1"/>
          </p:cNvSpPr>
          <p:nvPr>
            <p:ph type="body" sz="quarter" idx="1"/>
          </p:nvPr>
        </p:nvSpPr>
        <p:spPr>
          <a:xfrm>
            <a:off x="515937" y="3082564"/>
            <a:ext cx="3659189" cy="682626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  <a:defRPr sz="2800" b="1">
                <a:solidFill>
                  <a:srgbClr val="FFFFFF"/>
                </a:solidFill>
              </a:defRPr>
            </a:lvl1pPr>
            <a:lvl2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2pPr>
            <a:lvl3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3pPr>
            <a:lvl4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4pPr>
            <a:lvl5pPr marL="0" indent="0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5937" y="4646671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15937" y="5080167"/>
            <a:ext cx="3659189" cy="273887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8" name="Shape 1008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 Fish">
    <p:bg>
      <p:bgPr>
        <a:solidFill>
          <a:srgbClr val="FFFFFF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Picture 9" descr="Picture 9"/>
          <p:cNvPicPr>
            <a:picLocks noChangeAspect="1"/>
          </p:cNvPicPr>
          <p:nvPr/>
        </p:nvPicPr>
        <p:blipFill>
          <a:blip r:embed="rId2"/>
          <a:srcRect l="3170" t="23575" r="29485" b="23983"/>
          <a:stretch>
            <a:fillRect/>
          </a:stretch>
        </p:blipFill>
        <p:spPr>
          <a:xfrm>
            <a:off x="-140679" y="-117231"/>
            <a:ext cx="12449910" cy="7080740"/>
          </a:xfrm>
          <a:prstGeom prst="rect">
            <a:avLst/>
          </a:prstGeom>
          <a:ln w="12700">
            <a:miter lim="400000"/>
          </a:ln>
        </p:spPr>
      </p:pic>
      <p:sp>
        <p:nvSpPr>
          <p:cNvPr id="1016" name="Shape 1016"/>
          <p:cNvSpPr txBox="1">
            <a:spLocks noGrp="1"/>
          </p:cNvSpPr>
          <p:nvPr>
            <p:ph type="title"/>
          </p:nvPr>
        </p:nvSpPr>
        <p:spPr>
          <a:xfrm>
            <a:off x="515937" y="1989138"/>
            <a:ext cx="5508626" cy="1093428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017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3" y="224589"/>
            <a:ext cx="2106986" cy="946485"/>
          </a:xfrm>
          <a:prstGeom prst="rect">
            <a:avLst/>
          </a:prstGeom>
          <a:ln w="12700">
            <a:miter lim="400000"/>
          </a:ln>
        </p:spPr>
      </p:pic>
      <p:sp>
        <p:nvSpPr>
          <p:cNvPr id="1018" name="Shape 1018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 Rocke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1" descr="Picture 11"/>
          <p:cNvPicPr>
            <a:picLocks noChangeAspect="1"/>
          </p:cNvPicPr>
          <p:nvPr/>
        </p:nvPicPr>
        <p:blipFill>
          <a:blip r:embed="rId2"/>
          <a:srcRect t="5776" r="17625" b="15703"/>
          <a:stretch>
            <a:fillRect/>
          </a:stretch>
        </p:blipFill>
        <p:spPr>
          <a:xfrm>
            <a:off x="154210" y="-209918"/>
            <a:ext cx="12213637" cy="7268310"/>
          </a:xfrm>
          <a:prstGeom prst="rect">
            <a:avLst/>
          </a:prstGeom>
          <a:ln w="12700">
            <a:miter lim="400000"/>
          </a:ln>
        </p:spPr>
      </p:pic>
      <p:sp>
        <p:nvSpPr>
          <p:cNvPr id="1026" name="Shape 1026"/>
          <p:cNvSpPr txBox="1">
            <a:spLocks noGrp="1"/>
          </p:cNvSpPr>
          <p:nvPr>
            <p:ph type="title"/>
          </p:nvPr>
        </p:nvSpPr>
        <p:spPr>
          <a:xfrm>
            <a:off x="515937" y="1989138"/>
            <a:ext cx="5508626" cy="1093428"/>
          </a:xfrm>
          <a:prstGeom prst="rect">
            <a:avLst/>
          </a:prstGeom>
        </p:spPr>
        <p:txBody>
          <a:bodyPr/>
          <a:lstStyle>
            <a:lvl1pPr>
              <a:lnSpc>
                <a:spcPct val="82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1027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3" y="224590"/>
            <a:ext cx="2106979" cy="946485"/>
          </a:xfrm>
          <a:prstGeom prst="rect">
            <a:avLst/>
          </a:prstGeom>
          <a:ln w="12700">
            <a:miter lim="400000"/>
          </a:ln>
        </p:spPr>
      </p:pic>
      <p:sp>
        <p:nvSpPr>
          <p:cNvPr id="1028" name="Shape 1028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36" name="Shape 10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7" name="Shape 1037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/>
            </a:lvl1pPr>
            <a:lvl2pPr marL="264885" indent="-264885" defTabSz="914400">
              <a:lnSpc>
                <a:spcPct val="95000"/>
              </a:lnSpc>
              <a:defRPr sz="1600" cap="all"/>
            </a:lvl2pPr>
            <a:lvl3pPr marL="264885" indent="-264885" defTabSz="914400">
              <a:lnSpc>
                <a:spcPct val="95000"/>
              </a:lnSpc>
              <a:defRPr sz="1600" cap="all"/>
            </a:lvl3pPr>
            <a:lvl4pPr marL="264885" indent="-264885" defTabSz="914400">
              <a:lnSpc>
                <a:spcPct val="95000"/>
              </a:lnSpc>
              <a:defRPr sz="1600" cap="all"/>
            </a:lvl4pPr>
            <a:lvl5pPr marL="264885" indent="-264885" defTabSz="914400">
              <a:lnSpc>
                <a:spcPct val="95000"/>
              </a:lnSpc>
              <a:defRPr sz="16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4 columns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/>
            </a:lvl1pPr>
            <a:lvl2pPr marL="264885" indent="-264885" defTabSz="914400">
              <a:lnSpc>
                <a:spcPct val="95000"/>
              </a:lnSpc>
              <a:defRPr sz="1600" cap="all"/>
            </a:lvl2pPr>
            <a:lvl3pPr marL="264885" indent="-264885" defTabSz="914400">
              <a:lnSpc>
                <a:spcPct val="95000"/>
              </a:lnSpc>
              <a:defRPr sz="1600" cap="all"/>
            </a:lvl3pPr>
            <a:lvl4pPr marL="264885" indent="-264885" defTabSz="914400">
              <a:lnSpc>
                <a:spcPct val="95000"/>
              </a:lnSpc>
              <a:defRPr sz="1600" cap="all"/>
            </a:lvl4pPr>
            <a:lvl5pPr marL="264885" indent="-264885" defTabSz="914400">
              <a:lnSpc>
                <a:spcPct val="95000"/>
              </a:lnSpc>
              <a:defRPr sz="16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7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202" y="1691944"/>
            <a:ext cx="2197804" cy="178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19" descr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779" y="1691943"/>
            <a:ext cx="2206439" cy="1781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icture 20" descr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61" y="1694331"/>
            <a:ext cx="2206439" cy="1782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21" descr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344" y="1691943"/>
            <a:ext cx="2206439" cy="1781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">
    <p:bg>
      <p:bgPr>
        <a:solidFill>
          <a:srgbClr val="114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 txBox="1">
            <a:spLocks noGrp="1"/>
          </p:cNvSpPr>
          <p:nvPr>
            <p:ph type="body" sz="quarter" idx="1"/>
          </p:nvPr>
        </p:nvSpPr>
        <p:spPr>
          <a:xfrm>
            <a:off x="776660" y="5916214"/>
            <a:ext cx="8016549" cy="161160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6655" y="5549105"/>
            <a:ext cx="8016552" cy="16116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06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6655" y="5172514"/>
            <a:ext cx="8016552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11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06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36039" y="2369814"/>
            <a:ext cx="8057168" cy="1666943"/>
          </a:xfrm>
          <a:prstGeom prst="rect">
            <a:avLst/>
          </a:prstGeom>
        </p:spPr>
        <p:txBody>
          <a:bodyPr numCol="1" spcCol="38100" anchor="ctr"/>
          <a:lstStyle/>
          <a:p>
            <a:pPr defTabSz="571181">
              <a:lnSpc>
                <a:spcPct val="90000"/>
              </a:lnSpc>
              <a:defRPr sz="5100" spc="-1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pic>
        <p:nvPicPr>
          <p:cNvPr id="1062" name="Picture 2" descr="Picture 2"/>
          <p:cNvPicPr>
            <a:picLocks noChangeAspect="1"/>
          </p:cNvPicPr>
          <p:nvPr/>
        </p:nvPicPr>
        <p:blipFill>
          <a:blip r:embed="rId2"/>
          <a:srcRect l="5508" t="16265" b="8399"/>
          <a:stretch>
            <a:fillRect/>
          </a:stretch>
        </p:blipFill>
        <p:spPr>
          <a:xfrm>
            <a:off x="480387" y="650930"/>
            <a:ext cx="1955834" cy="993613"/>
          </a:xfrm>
          <a:prstGeom prst="rect">
            <a:avLst/>
          </a:prstGeom>
          <a:ln w="12700">
            <a:miter lim="400000"/>
          </a:ln>
        </p:spPr>
      </p:pic>
      <p:sp>
        <p:nvSpPr>
          <p:cNvPr id="1063" name="Shape 1063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Rectangle 1"/>
          <p:cNvSpPr/>
          <p:nvPr/>
        </p:nvSpPr>
        <p:spPr>
          <a:xfrm flipH="1">
            <a:off x="0" y="0"/>
            <a:ext cx="4968267" cy="6858000"/>
          </a:xfrm>
          <a:prstGeom prst="rect">
            <a:avLst/>
          </a:prstGeom>
          <a:solidFill>
            <a:srgbClr val="114FE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571181">
              <a:lnSpc>
                <a:spcPct val="110000"/>
              </a:lnSpc>
              <a:defRPr sz="15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071" name="Shape 1071"/>
          <p:cNvSpPr txBox="1">
            <a:spLocks noGrp="1"/>
          </p:cNvSpPr>
          <p:nvPr>
            <p:ph type="body" sz="quarter" idx="1"/>
          </p:nvPr>
        </p:nvSpPr>
        <p:spPr>
          <a:xfrm>
            <a:off x="776660" y="5916214"/>
            <a:ext cx="3611087" cy="161160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6657" y="5549105"/>
            <a:ext cx="3611087" cy="16116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07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6657" y="5172514"/>
            <a:ext cx="3611087" cy="17064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110000"/>
              </a:lnSpc>
              <a:spcBef>
                <a:spcPts val="1800"/>
              </a:spcBef>
              <a:defRPr cap="all" spc="3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07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36039" y="2369814"/>
            <a:ext cx="3629384" cy="1666943"/>
          </a:xfrm>
          <a:prstGeom prst="rect">
            <a:avLst/>
          </a:prstGeom>
        </p:spPr>
        <p:txBody>
          <a:bodyPr numCol="1" spcCol="38100" anchor="ctr"/>
          <a:lstStyle/>
          <a:p>
            <a:pPr defTabSz="571181">
              <a:lnSpc>
                <a:spcPct val="90000"/>
              </a:lnSpc>
              <a:defRPr sz="5100" spc="-1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07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857554" y="1281791"/>
            <a:ext cx="3822621" cy="384298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pic>
        <p:nvPicPr>
          <p:cNvPr id="1076" name="Picture 2" descr="Picture 2"/>
          <p:cNvPicPr>
            <a:picLocks noChangeAspect="1"/>
          </p:cNvPicPr>
          <p:nvPr/>
        </p:nvPicPr>
        <p:blipFill>
          <a:blip r:embed="rId2"/>
          <a:srcRect l="5508" t="16265" b="8399"/>
          <a:stretch>
            <a:fillRect/>
          </a:stretch>
        </p:blipFill>
        <p:spPr>
          <a:xfrm>
            <a:off x="480387" y="650930"/>
            <a:ext cx="1955834" cy="993613"/>
          </a:xfrm>
          <a:prstGeom prst="rect">
            <a:avLst/>
          </a:prstGeom>
          <a:ln w="12700">
            <a:miter lim="400000"/>
          </a:ln>
        </p:spPr>
      </p:pic>
      <p:sp>
        <p:nvSpPr>
          <p:cNvPr id="1077" name="Shape 1077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Shape 1084"/>
          <p:cNvSpPr txBox="1">
            <a:spLocks noGrp="1"/>
          </p:cNvSpPr>
          <p:nvPr>
            <p:ph type="body" sz="quarter" idx="1"/>
          </p:nvPr>
        </p:nvSpPr>
        <p:spPr>
          <a:xfrm>
            <a:off x="729744" y="1600211"/>
            <a:ext cx="4303052" cy="1666943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209490" y="1611521"/>
            <a:ext cx="1941489" cy="4298496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2800"/>
              </a:spcBef>
              <a:defRPr sz="1500" cap="all" spc="3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086" name="Text Placeholder 2"/>
          <p:cNvSpPr>
            <a:spLocks noGrp="1"/>
          </p:cNvSpPr>
          <p:nvPr>
            <p:ph type="body" sz="half" idx="14"/>
          </p:nvPr>
        </p:nvSpPr>
        <p:spPr>
          <a:xfrm>
            <a:off x="7265310" y="1648471"/>
            <a:ext cx="4251089" cy="4298496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2800"/>
              </a:spcBef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grpSp>
        <p:nvGrpSpPr>
          <p:cNvPr id="1089" name="Group 4"/>
          <p:cNvGrpSpPr/>
          <p:nvPr/>
        </p:nvGrpSpPr>
        <p:grpSpPr>
          <a:xfrm>
            <a:off x="758525" y="763652"/>
            <a:ext cx="1919212" cy="310823"/>
            <a:chOff x="0" y="0"/>
            <a:chExt cx="1919210" cy="310821"/>
          </a:xfrm>
        </p:grpSpPr>
        <p:sp>
          <p:nvSpPr>
            <p:cNvPr id="1087" name="Freeform 5"/>
            <p:cNvSpPr/>
            <p:nvPr/>
          </p:nvSpPr>
          <p:spPr>
            <a:xfrm>
              <a:off x="-1" y="-1"/>
              <a:ext cx="306104" cy="310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46" y="19524"/>
                  </a:moveTo>
                  <a:cubicBezTo>
                    <a:pt x="20681" y="6438"/>
                    <a:pt x="20681" y="6438"/>
                    <a:pt x="20681" y="6438"/>
                  </a:cubicBezTo>
                  <a:cubicBezTo>
                    <a:pt x="21282" y="7775"/>
                    <a:pt x="21600" y="9252"/>
                    <a:pt x="21600" y="10835"/>
                  </a:cubicBezTo>
                  <a:cubicBezTo>
                    <a:pt x="21600" y="14388"/>
                    <a:pt x="19832" y="17554"/>
                    <a:pt x="17146" y="19524"/>
                  </a:cubicBezTo>
                  <a:moveTo>
                    <a:pt x="5692" y="20334"/>
                  </a:moveTo>
                  <a:cubicBezTo>
                    <a:pt x="10782" y="1302"/>
                    <a:pt x="10782" y="1302"/>
                    <a:pt x="10782" y="1302"/>
                  </a:cubicBezTo>
                  <a:cubicBezTo>
                    <a:pt x="15908" y="20334"/>
                    <a:pt x="15908" y="20334"/>
                    <a:pt x="15908" y="20334"/>
                  </a:cubicBezTo>
                  <a:cubicBezTo>
                    <a:pt x="14353" y="21143"/>
                    <a:pt x="12621" y="21600"/>
                    <a:pt x="10782" y="21600"/>
                  </a:cubicBezTo>
                  <a:cubicBezTo>
                    <a:pt x="8944" y="21600"/>
                    <a:pt x="7247" y="21143"/>
                    <a:pt x="5692" y="20334"/>
                  </a:cubicBezTo>
                  <a:moveTo>
                    <a:pt x="0" y="10835"/>
                  </a:moveTo>
                  <a:cubicBezTo>
                    <a:pt x="0" y="9252"/>
                    <a:pt x="318" y="7775"/>
                    <a:pt x="919" y="6438"/>
                  </a:cubicBezTo>
                  <a:cubicBezTo>
                    <a:pt x="4454" y="19524"/>
                    <a:pt x="4454" y="19524"/>
                    <a:pt x="4454" y="19524"/>
                  </a:cubicBezTo>
                  <a:cubicBezTo>
                    <a:pt x="1768" y="17554"/>
                    <a:pt x="0" y="14388"/>
                    <a:pt x="0" y="10835"/>
                  </a:cubicBezTo>
                  <a:moveTo>
                    <a:pt x="10217" y="0"/>
                  </a:moveTo>
                  <a:cubicBezTo>
                    <a:pt x="5161" y="18821"/>
                    <a:pt x="5161" y="18821"/>
                    <a:pt x="5161" y="18821"/>
                  </a:cubicBezTo>
                  <a:cubicBezTo>
                    <a:pt x="1520" y="5242"/>
                    <a:pt x="1520" y="5242"/>
                    <a:pt x="1520" y="5242"/>
                  </a:cubicBezTo>
                  <a:cubicBezTo>
                    <a:pt x="3323" y="2251"/>
                    <a:pt x="6540" y="246"/>
                    <a:pt x="10217" y="0"/>
                  </a:cubicBezTo>
                  <a:moveTo>
                    <a:pt x="20045" y="5242"/>
                  </a:moveTo>
                  <a:cubicBezTo>
                    <a:pt x="16439" y="18821"/>
                    <a:pt x="16439" y="18821"/>
                    <a:pt x="16439" y="18821"/>
                  </a:cubicBezTo>
                  <a:cubicBezTo>
                    <a:pt x="11383" y="0"/>
                    <a:pt x="11383" y="0"/>
                    <a:pt x="11383" y="0"/>
                  </a:cubicBezTo>
                  <a:cubicBezTo>
                    <a:pt x="15060" y="246"/>
                    <a:pt x="18277" y="2251"/>
                    <a:pt x="20045" y="524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571181">
                <a:defRPr sz="2200">
                  <a:solidFill>
                    <a:srgbClr val="FFFFFF"/>
                  </a:solidFill>
                  <a:latin typeface="Verlag Light"/>
                  <a:ea typeface="Verlag Light"/>
                  <a:cs typeface="Verlag Light"/>
                  <a:sym typeface="Verlag Light"/>
                </a:defRPr>
              </a:pPr>
              <a:endParaRPr/>
            </a:p>
          </p:txBody>
        </p:sp>
        <p:sp>
          <p:nvSpPr>
            <p:cNvPr id="1088" name="Freeform 6"/>
            <p:cNvSpPr/>
            <p:nvPr/>
          </p:nvSpPr>
          <p:spPr>
            <a:xfrm>
              <a:off x="398418" y="76193"/>
              <a:ext cx="1520793" cy="162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9" y="21533"/>
                  </a:moveTo>
                  <a:cubicBezTo>
                    <a:pt x="2039" y="21600"/>
                    <a:pt x="2039" y="21600"/>
                    <a:pt x="2039" y="21600"/>
                  </a:cubicBezTo>
                  <a:cubicBezTo>
                    <a:pt x="1341" y="5114"/>
                    <a:pt x="1341" y="5114"/>
                    <a:pt x="1341" y="5114"/>
                  </a:cubicBezTo>
                  <a:cubicBezTo>
                    <a:pt x="656" y="21600"/>
                    <a:pt x="656" y="21600"/>
                    <a:pt x="656" y="21600"/>
                  </a:cubicBezTo>
                  <a:cubicBezTo>
                    <a:pt x="606" y="21533"/>
                    <a:pt x="606" y="21533"/>
                    <a:pt x="606" y="21533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242" y="336"/>
                    <a:pt x="242" y="336"/>
                    <a:pt x="242" y="336"/>
                  </a:cubicBezTo>
                  <a:cubicBezTo>
                    <a:pt x="677" y="15679"/>
                    <a:pt x="677" y="15679"/>
                    <a:pt x="677" y="15679"/>
                  </a:cubicBezTo>
                  <a:cubicBezTo>
                    <a:pt x="1334" y="202"/>
                    <a:pt x="1334" y="202"/>
                    <a:pt x="1334" y="202"/>
                  </a:cubicBezTo>
                  <a:cubicBezTo>
                    <a:pt x="1362" y="202"/>
                    <a:pt x="1362" y="202"/>
                    <a:pt x="1362" y="202"/>
                  </a:cubicBezTo>
                  <a:cubicBezTo>
                    <a:pt x="2018" y="15611"/>
                    <a:pt x="2018" y="15611"/>
                    <a:pt x="2018" y="15611"/>
                  </a:cubicBezTo>
                  <a:cubicBezTo>
                    <a:pt x="2453" y="336"/>
                    <a:pt x="2453" y="336"/>
                    <a:pt x="2453" y="336"/>
                  </a:cubicBezTo>
                  <a:cubicBezTo>
                    <a:pt x="2696" y="336"/>
                    <a:pt x="2696" y="336"/>
                    <a:pt x="2696" y="336"/>
                  </a:cubicBezTo>
                  <a:lnTo>
                    <a:pt x="2089" y="21533"/>
                  </a:lnTo>
                  <a:close/>
                  <a:moveTo>
                    <a:pt x="4050" y="21533"/>
                  </a:moveTo>
                  <a:cubicBezTo>
                    <a:pt x="3544" y="21533"/>
                    <a:pt x="3223" y="18707"/>
                    <a:pt x="3223" y="13727"/>
                  </a:cubicBezTo>
                  <a:cubicBezTo>
                    <a:pt x="3223" y="336"/>
                    <a:pt x="3223" y="336"/>
                    <a:pt x="3223" y="336"/>
                  </a:cubicBezTo>
                  <a:cubicBezTo>
                    <a:pt x="3466" y="336"/>
                    <a:pt x="3466" y="336"/>
                    <a:pt x="3466" y="336"/>
                  </a:cubicBezTo>
                  <a:cubicBezTo>
                    <a:pt x="3466" y="13525"/>
                    <a:pt x="3466" y="13525"/>
                    <a:pt x="3466" y="13525"/>
                  </a:cubicBezTo>
                  <a:cubicBezTo>
                    <a:pt x="3466" y="17697"/>
                    <a:pt x="3708" y="19447"/>
                    <a:pt x="4050" y="19447"/>
                  </a:cubicBezTo>
                  <a:cubicBezTo>
                    <a:pt x="4393" y="19447"/>
                    <a:pt x="4642" y="17697"/>
                    <a:pt x="4642" y="13525"/>
                  </a:cubicBezTo>
                  <a:cubicBezTo>
                    <a:pt x="4642" y="336"/>
                    <a:pt x="4642" y="336"/>
                    <a:pt x="4642" y="336"/>
                  </a:cubicBezTo>
                  <a:cubicBezTo>
                    <a:pt x="4885" y="336"/>
                    <a:pt x="4885" y="336"/>
                    <a:pt x="4885" y="336"/>
                  </a:cubicBezTo>
                  <a:cubicBezTo>
                    <a:pt x="4885" y="13727"/>
                    <a:pt x="4885" y="13727"/>
                    <a:pt x="4885" y="13727"/>
                  </a:cubicBezTo>
                  <a:cubicBezTo>
                    <a:pt x="4885" y="18505"/>
                    <a:pt x="4542" y="21533"/>
                    <a:pt x="4050" y="21533"/>
                  </a:cubicBezTo>
                  <a:close/>
                  <a:moveTo>
                    <a:pt x="7295" y="21600"/>
                  </a:moveTo>
                  <a:cubicBezTo>
                    <a:pt x="5869" y="5383"/>
                    <a:pt x="5869" y="5383"/>
                    <a:pt x="5869" y="5383"/>
                  </a:cubicBezTo>
                  <a:cubicBezTo>
                    <a:pt x="5869" y="21196"/>
                    <a:pt x="5869" y="21196"/>
                    <a:pt x="5869" y="21196"/>
                  </a:cubicBezTo>
                  <a:cubicBezTo>
                    <a:pt x="5626" y="21196"/>
                    <a:pt x="5626" y="21196"/>
                    <a:pt x="5626" y="21196"/>
                  </a:cubicBezTo>
                  <a:cubicBezTo>
                    <a:pt x="5626" y="67"/>
                    <a:pt x="5626" y="67"/>
                    <a:pt x="5626" y="67"/>
                  </a:cubicBezTo>
                  <a:cubicBezTo>
                    <a:pt x="5676" y="0"/>
                    <a:pt x="5676" y="0"/>
                    <a:pt x="5676" y="0"/>
                  </a:cubicBezTo>
                  <a:cubicBezTo>
                    <a:pt x="7088" y="15880"/>
                    <a:pt x="7088" y="15880"/>
                    <a:pt x="7088" y="15880"/>
                  </a:cubicBezTo>
                  <a:cubicBezTo>
                    <a:pt x="7088" y="336"/>
                    <a:pt x="7088" y="336"/>
                    <a:pt x="7088" y="336"/>
                  </a:cubicBezTo>
                  <a:cubicBezTo>
                    <a:pt x="7331" y="336"/>
                    <a:pt x="7331" y="336"/>
                    <a:pt x="7331" y="336"/>
                  </a:cubicBezTo>
                  <a:cubicBezTo>
                    <a:pt x="7331" y="21465"/>
                    <a:pt x="7331" y="21465"/>
                    <a:pt x="7331" y="21465"/>
                  </a:cubicBezTo>
                  <a:lnTo>
                    <a:pt x="7295" y="21600"/>
                  </a:lnTo>
                  <a:close/>
                  <a:moveTo>
                    <a:pt x="8693" y="21331"/>
                  </a:moveTo>
                  <a:cubicBezTo>
                    <a:pt x="8465" y="21331"/>
                    <a:pt x="8265" y="21196"/>
                    <a:pt x="8094" y="20994"/>
                  </a:cubicBezTo>
                  <a:cubicBezTo>
                    <a:pt x="8094" y="538"/>
                    <a:pt x="8094" y="538"/>
                    <a:pt x="8094" y="538"/>
                  </a:cubicBezTo>
                  <a:cubicBezTo>
                    <a:pt x="8265" y="336"/>
                    <a:pt x="8450" y="202"/>
                    <a:pt x="8671" y="202"/>
                  </a:cubicBezTo>
                  <a:cubicBezTo>
                    <a:pt x="9499" y="202"/>
                    <a:pt x="9926" y="5249"/>
                    <a:pt x="9926" y="10564"/>
                  </a:cubicBezTo>
                  <a:cubicBezTo>
                    <a:pt x="9926" y="16150"/>
                    <a:pt x="9520" y="21331"/>
                    <a:pt x="8693" y="21331"/>
                  </a:cubicBezTo>
                  <a:close/>
                  <a:moveTo>
                    <a:pt x="8693" y="2153"/>
                  </a:moveTo>
                  <a:cubicBezTo>
                    <a:pt x="8557" y="2153"/>
                    <a:pt x="8415" y="2221"/>
                    <a:pt x="8336" y="2355"/>
                  </a:cubicBezTo>
                  <a:cubicBezTo>
                    <a:pt x="8336" y="19178"/>
                    <a:pt x="8336" y="19178"/>
                    <a:pt x="8336" y="19178"/>
                  </a:cubicBezTo>
                  <a:cubicBezTo>
                    <a:pt x="8429" y="19312"/>
                    <a:pt x="8543" y="19379"/>
                    <a:pt x="8721" y="19379"/>
                  </a:cubicBezTo>
                  <a:cubicBezTo>
                    <a:pt x="9370" y="19379"/>
                    <a:pt x="9670" y="15544"/>
                    <a:pt x="9670" y="10564"/>
                  </a:cubicBezTo>
                  <a:cubicBezTo>
                    <a:pt x="9670" y="5787"/>
                    <a:pt x="9335" y="2153"/>
                    <a:pt x="8693" y="2153"/>
                  </a:cubicBezTo>
                  <a:close/>
                  <a:moveTo>
                    <a:pt x="10625" y="21196"/>
                  </a:moveTo>
                  <a:cubicBezTo>
                    <a:pt x="10625" y="336"/>
                    <a:pt x="10625" y="336"/>
                    <a:pt x="10625" y="336"/>
                  </a:cubicBezTo>
                  <a:cubicBezTo>
                    <a:pt x="11916" y="336"/>
                    <a:pt x="11916" y="336"/>
                    <a:pt x="11916" y="336"/>
                  </a:cubicBezTo>
                  <a:cubicBezTo>
                    <a:pt x="11916" y="2422"/>
                    <a:pt x="11916" y="2422"/>
                    <a:pt x="11916" y="2422"/>
                  </a:cubicBezTo>
                  <a:cubicBezTo>
                    <a:pt x="10861" y="2422"/>
                    <a:pt x="10861" y="2422"/>
                    <a:pt x="10861" y="2422"/>
                  </a:cubicBezTo>
                  <a:cubicBezTo>
                    <a:pt x="10861" y="9622"/>
                    <a:pt x="10861" y="9622"/>
                    <a:pt x="10861" y="9622"/>
                  </a:cubicBezTo>
                  <a:cubicBezTo>
                    <a:pt x="11809" y="9622"/>
                    <a:pt x="11809" y="9622"/>
                    <a:pt x="11809" y="9622"/>
                  </a:cubicBezTo>
                  <a:cubicBezTo>
                    <a:pt x="11809" y="11641"/>
                    <a:pt x="11809" y="11641"/>
                    <a:pt x="11809" y="11641"/>
                  </a:cubicBezTo>
                  <a:cubicBezTo>
                    <a:pt x="10861" y="11641"/>
                    <a:pt x="10861" y="11641"/>
                    <a:pt x="10861" y="11641"/>
                  </a:cubicBezTo>
                  <a:cubicBezTo>
                    <a:pt x="10861" y="19110"/>
                    <a:pt x="10861" y="19110"/>
                    <a:pt x="10861" y="19110"/>
                  </a:cubicBezTo>
                  <a:cubicBezTo>
                    <a:pt x="11916" y="19110"/>
                    <a:pt x="11916" y="19110"/>
                    <a:pt x="11916" y="19110"/>
                  </a:cubicBezTo>
                  <a:cubicBezTo>
                    <a:pt x="11916" y="21196"/>
                    <a:pt x="11916" y="21196"/>
                    <a:pt x="11916" y="21196"/>
                  </a:cubicBezTo>
                  <a:lnTo>
                    <a:pt x="10625" y="21196"/>
                  </a:lnTo>
                  <a:close/>
                  <a:moveTo>
                    <a:pt x="13863" y="21196"/>
                  </a:moveTo>
                  <a:cubicBezTo>
                    <a:pt x="13278" y="12987"/>
                    <a:pt x="13278" y="12987"/>
                    <a:pt x="13278" y="12987"/>
                  </a:cubicBezTo>
                  <a:cubicBezTo>
                    <a:pt x="13228" y="12987"/>
                    <a:pt x="13178" y="13054"/>
                    <a:pt x="13128" y="13054"/>
                  </a:cubicBezTo>
                  <a:cubicBezTo>
                    <a:pt x="13057" y="13054"/>
                    <a:pt x="12950" y="12987"/>
                    <a:pt x="12879" y="12987"/>
                  </a:cubicBezTo>
                  <a:cubicBezTo>
                    <a:pt x="12879" y="21196"/>
                    <a:pt x="12879" y="21196"/>
                    <a:pt x="12879" y="21196"/>
                  </a:cubicBezTo>
                  <a:cubicBezTo>
                    <a:pt x="12636" y="21196"/>
                    <a:pt x="12636" y="21196"/>
                    <a:pt x="12636" y="21196"/>
                  </a:cubicBezTo>
                  <a:cubicBezTo>
                    <a:pt x="12636" y="538"/>
                    <a:pt x="12636" y="538"/>
                    <a:pt x="12636" y="538"/>
                  </a:cubicBezTo>
                  <a:cubicBezTo>
                    <a:pt x="12800" y="336"/>
                    <a:pt x="12964" y="202"/>
                    <a:pt x="13143" y="202"/>
                  </a:cubicBezTo>
                  <a:cubicBezTo>
                    <a:pt x="13713" y="202"/>
                    <a:pt x="13991" y="2893"/>
                    <a:pt x="13991" y="6460"/>
                  </a:cubicBezTo>
                  <a:cubicBezTo>
                    <a:pt x="13991" y="9353"/>
                    <a:pt x="13820" y="11574"/>
                    <a:pt x="13513" y="12516"/>
                  </a:cubicBezTo>
                  <a:cubicBezTo>
                    <a:pt x="14155" y="21196"/>
                    <a:pt x="14155" y="21196"/>
                    <a:pt x="14155" y="21196"/>
                  </a:cubicBezTo>
                  <a:lnTo>
                    <a:pt x="13863" y="21196"/>
                  </a:lnTo>
                  <a:close/>
                  <a:moveTo>
                    <a:pt x="13185" y="2288"/>
                  </a:moveTo>
                  <a:cubicBezTo>
                    <a:pt x="13078" y="2288"/>
                    <a:pt x="12957" y="2355"/>
                    <a:pt x="12879" y="2490"/>
                  </a:cubicBezTo>
                  <a:cubicBezTo>
                    <a:pt x="12879" y="10968"/>
                    <a:pt x="12879" y="10968"/>
                    <a:pt x="12879" y="10968"/>
                  </a:cubicBezTo>
                  <a:cubicBezTo>
                    <a:pt x="12950" y="11036"/>
                    <a:pt x="13064" y="11103"/>
                    <a:pt x="13143" y="11103"/>
                  </a:cubicBezTo>
                  <a:cubicBezTo>
                    <a:pt x="13556" y="11103"/>
                    <a:pt x="13734" y="9286"/>
                    <a:pt x="13734" y="6594"/>
                  </a:cubicBezTo>
                  <a:cubicBezTo>
                    <a:pt x="13734" y="4172"/>
                    <a:pt x="13542" y="2288"/>
                    <a:pt x="13185" y="2288"/>
                  </a:cubicBezTo>
                  <a:close/>
                  <a:moveTo>
                    <a:pt x="16587" y="21196"/>
                  </a:moveTo>
                  <a:cubicBezTo>
                    <a:pt x="16551" y="6460"/>
                    <a:pt x="16551" y="6460"/>
                    <a:pt x="16551" y="6460"/>
                  </a:cubicBezTo>
                  <a:cubicBezTo>
                    <a:pt x="15767" y="19043"/>
                    <a:pt x="15767" y="19043"/>
                    <a:pt x="15767" y="19043"/>
                  </a:cubicBezTo>
                  <a:cubicBezTo>
                    <a:pt x="15738" y="19043"/>
                    <a:pt x="15738" y="19043"/>
                    <a:pt x="15738" y="19043"/>
                  </a:cubicBezTo>
                  <a:cubicBezTo>
                    <a:pt x="14947" y="6460"/>
                    <a:pt x="14947" y="6460"/>
                    <a:pt x="14947" y="6460"/>
                  </a:cubicBezTo>
                  <a:cubicBezTo>
                    <a:pt x="14918" y="21196"/>
                    <a:pt x="14918" y="21196"/>
                    <a:pt x="14918" y="21196"/>
                  </a:cubicBezTo>
                  <a:cubicBezTo>
                    <a:pt x="14676" y="21196"/>
                    <a:pt x="14676" y="21196"/>
                    <a:pt x="14676" y="21196"/>
                  </a:cubicBezTo>
                  <a:cubicBezTo>
                    <a:pt x="14761" y="0"/>
                    <a:pt x="14761" y="0"/>
                    <a:pt x="14761" y="0"/>
                  </a:cubicBezTo>
                  <a:cubicBezTo>
                    <a:pt x="14804" y="0"/>
                    <a:pt x="14804" y="0"/>
                    <a:pt x="14804" y="0"/>
                  </a:cubicBezTo>
                  <a:cubicBezTo>
                    <a:pt x="15760" y="15611"/>
                    <a:pt x="15760" y="15611"/>
                    <a:pt x="15760" y="15611"/>
                  </a:cubicBezTo>
                  <a:cubicBezTo>
                    <a:pt x="16694" y="0"/>
                    <a:pt x="16694" y="0"/>
                    <a:pt x="16694" y="0"/>
                  </a:cubicBezTo>
                  <a:cubicBezTo>
                    <a:pt x="16744" y="0"/>
                    <a:pt x="16744" y="0"/>
                    <a:pt x="16744" y="0"/>
                  </a:cubicBezTo>
                  <a:cubicBezTo>
                    <a:pt x="16829" y="21196"/>
                    <a:pt x="16829" y="21196"/>
                    <a:pt x="16829" y="21196"/>
                  </a:cubicBezTo>
                  <a:lnTo>
                    <a:pt x="16587" y="21196"/>
                  </a:lnTo>
                  <a:close/>
                  <a:moveTo>
                    <a:pt x="19097" y="21196"/>
                  </a:moveTo>
                  <a:cubicBezTo>
                    <a:pt x="18840" y="15409"/>
                    <a:pt x="18840" y="15409"/>
                    <a:pt x="18840" y="15409"/>
                  </a:cubicBezTo>
                  <a:cubicBezTo>
                    <a:pt x="17849" y="15409"/>
                    <a:pt x="17849" y="15409"/>
                    <a:pt x="17849" y="15409"/>
                  </a:cubicBezTo>
                  <a:cubicBezTo>
                    <a:pt x="17592" y="21196"/>
                    <a:pt x="17592" y="21196"/>
                    <a:pt x="17592" y="21196"/>
                  </a:cubicBezTo>
                  <a:cubicBezTo>
                    <a:pt x="17343" y="21196"/>
                    <a:pt x="17343" y="21196"/>
                    <a:pt x="17343" y="21196"/>
                  </a:cubicBezTo>
                  <a:cubicBezTo>
                    <a:pt x="18327" y="0"/>
                    <a:pt x="18327" y="0"/>
                    <a:pt x="18327" y="0"/>
                  </a:cubicBezTo>
                  <a:cubicBezTo>
                    <a:pt x="18370" y="0"/>
                    <a:pt x="18370" y="0"/>
                    <a:pt x="18370" y="0"/>
                  </a:cubicBezTo>
                  <a:cubicBezTo>
                    <a:pt x="19361" y="21196"/>
                    <a:pt x="19361" y="21196"/>
                    <a:pt x="19361" y="21196"/>
                  </a:cubicBezTo>
                  <a:lnTo>
                    <a:pt x="19097" y="21196"/>
                  </a:lnTo>
                  <a:close/>
                  <a:moveTo>
                    <a:pt x="18341" y="4576"/>
                  </a:moveTo>
                  <a:cubicBezTo>
                    <a:pt x="17935" y="13525"/>
                    <a:pt x="17935" y="13525"/>
                    <a:pt x="17935" y="13525"/>
                  </a:cubicBezTo>
                  <a:cubicBezTo>
                    <a:pt x="18748" y="13525"/>
                    <a:pt x="18748" y="13525"/>
                    <a:pt x="18748" y="13525"/>
                  </a:cubicBezTo>
                  <a:lnTo>
                    <a:pt x="18341" y="4576"/>
                  </a:lnTo>
                  <a:close/>
                  <a:moveTo>
                    <a:pt x="21571" y="21600"/>
                  </a:moveTo>
                  <a:cubicBezTo>
                    <a:pt x="20138" y="5383"/>
                    <a:pt x="20138" y="5383"/>
                    <a:pt x="20138" y="5383"/>
                  </a:cubicBezTo>
                  <a:cubicBezTo>
                    <a:pt x="20138" y="21196"/>
                    <a:pt x="20138" y="21196"/>
                    <a:pt x="20138" y="21196"/>
                  </a:cubicBezTo>
                  <a:cubicBezTo>
                    <a:pt x="19903" y="21196"/>
                    <a:pt x="19903" y="21196"/>
                    <a:pt x="19903" y="21196"/>
                  </a:cubicBezTo>
                  <a:cubicBezTo>
                    <a:pt x="19903" y="67"/>
                    <a:pt x="19903" y="67"/>
                    <a:pt x="19903" y="67"/>
                  </a:cubicBezTo>
                  <a:cubicBezTo>
                    <a:pt x="19946" y="0"/>
                    <a:pt x="19946" y="0"/>
                    <a:pt x="19946" y="0"/>
                  </a:cubicBezTo>
                  <a:cubicBezTo>
                    <a:pt x="21365" y="15880"/>
                    <a:pt x="21365" y="15880"/>
                    <a:pt x="21365" y="15880"/>
                  </a:cubicBezTo>
                  <a:cubicBezTo>
                    <a:pt x="21365" y="336"/>
                    <a:pt x="21365" y="336"/>
                    <a:pt x="21365" y="336"/>
                  </a:cubicBezTo>
                  <a:cubicBezTo>
                    <a:pt x="21600" y="336"/>
                    <a:pt x="21600" y="336"/>
                    <a:pt x="21600" y="336"/>
                  </a:cubicBezTo>
                  <a:cubicBezTo>
                    <a:pt x="21600" y="21465"/>
                    <a:pt x="21600" y="21465"/>
                    <a:pt x="21600" y="21465"/>
                  </a:cubicBezTo>
                  <a:lnTo>
                    <a:pt x="21571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571181">
                <a:defRPr sz="2200">
                  <a:solidFill>
                    <a:srgbClr val="FFFFFF"/>
                  </a:solidFill>
                  <a:latin typeface="Verlag Light"/>
                  <a:ea typeface="Verlag Light"/>
                  <a:cs typeface="Verlag Light"/>
                  <a:sym typeface="Verlag Light"/>
                </a:defRPr>
              </a:pPr>
              <a:endParaRPr/>
            </a:p>
          </p:txBody>
        </p:sp>
      </p:grpSp>
      <p:sp>
        <p:nvSpPr>
          <p:cNvPr id="1090" name="Shape 1090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able of Cont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 txBox="1">
            <a:spLocks noGrp="1"/>
          </p:cNvSpPr>
          <p:nvPr>
            <p:ph type="body" sz="quarter" idx="1"/>
          </p:nvPr>
        </p:nvSpPr>
        <p:spPr>
          <a:xfrm>
            <a:off x="729744" y="1600211"/>
            <a:ext cx="10745080" cy="831751"/>
          </a:xfrm>
          <a:prstGeom prst="rect">
            <a:avLst/>
          </a:prstGeom>
        </p:spPr>
        <p:txBody>
          <a:bodyPr numCol="1" spcCol="38100"/>
          <a:lstStyle>
            <a:lvl1pPr defTabSz="571181">
              <a:lnSpc>
                <a:spcPct val="90000"/>
              </a:lnSpc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5100" spc="-78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76942" y="3626868"/>
            <a:ext cx="469023" cy="254100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2800"/>
              </a:spcBef>
              <a:defRPr sz="1500" cap="all" spc="3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099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352109" y="3626868"/>
            <a:ext cx="3661036" cy="254100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2800"/>
              </a:spcBef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grpSp>
        <p:nvGrpSpPr>
          <p:cNvPr id="1102" name="Group 4"/>
          <p:cNvGrpSpPr/>
          <p:nvPr/>
        </p:nvGrpSpPr>
        <p:grpSpPr>
          <a:xfrm>
            <a:off x="758525" y="763652"/>
            <a:ext cx="1919212" cy="310823"/>
            <a:chOff x="0" y="0"/>
            <a:chExt cx="1919210" cy="310821"/>
          </a:xfrm>
        </p:grpSpPr>
        <p:sp>
          <p:nvSpPr>
            <p:cNvPr id="1100" name="Freeform 5"/>
            <p:cNvSpPr/>
            <p:nvPr/>
          </p:nvSpPr>
          <p:spPr>
            <a:xfrm>
              <a:off x="-1" y="-1"/>
              <a:ext cx="306104" cy="310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46" y="19524"/>
                  </a:moveTo>
                  <a:cubicBezTo>
                    <a:pt x="20681" y="6438"/>
                    <a:pt x="20681" y="6438"/>
                    <a:pt x="20681" y="6438"/>
                  </a:cubicBezTo>
                  <a:cubicBezTo>
                    <a:pt x="21282" y="7775"/>
                    <a:pt x="21600" y="9252"/>
                    <a:pt x="21600" y="10835"/>
                  </a:cubicBezTo>
                  <a:cubicBezTo>
                    <a:pt x="21600" y="14388"/>
                    <a:pt x="19832" y="17554"/>
                    <a:pt x="17146" y="19524"/>
                  </a:cubicBezTo>
                  <a:moveTo>
                    <a:pt x="5692" y="20334"/>
                  </a:moveTo>
                  <a:cubicBezTo>
                    <a:pt x="10782" y="1302"/>
                    <a:pt x="10782" y="1302"/>
                    <a:pt x="10782" y="1302"/>
                  </a:cubicBezTo>
                  <a:cubicBezTo>
                    <a:pt x="15908" y="20334"/>
                    <a:pt x="15908" y="20334"/>
                    <a:pt x="15908" y="20334"/>
                  </a:cubicBezTo>
                  <a:cubicBezTo>
                    <a:pt x="14353" y="21143"/>
                    <a:pt x="12621" y="21600"/>
                    <a:pt x="10782" y="21600"/>
                  </a:cubicBezTo>
                  <a:cubicBezTo>
                    <a:pt x="8944" y="21600"/>
                    <a:pt x="7247" y="21143"/>
                    <a:pt x="5692" y="20334"/>
                  </a:cubicBezTo>
                  <a:moveTo>
                    <a:pt x="0" y="10835"/>
                  </a:moveTo>
                  <a:cubicBezTo>
                    <a:pt x="0" y="9252"/>
                    <a:pt x="318" y="7775"/>
                    <a:pt x="919" y="6438"/>
                  </a:cubicBezTo>
                  <a:cubicBezTo>
                    <a:pt x="4454" y="19524"/>
                    <a:pt x="4454" y="19524"/>
                    <a:pt x="4454" y="19524"/>
                  </a:cubicBezTo>
                  <a:cubicBezTo>
                    <a:pt x="1768" y="17554"/>
                    <a:pt x="0" y="14388"/>
                    <a:pt x="0" y="10835"/>
                  </a:cubicBezTo>
                  <a:moveTo>
                    <a:pt x="10217" y="0"/>
                  </a:moveTo>
                  <a:cubicBezTo>
                    <a:pt x="5161" y="18821"/>
                    <a:pt x="5161" y="18821"/>
                    <a:pt x="5161" y="18821"/>
                  </a:cubicBezTo>
                  <a:cubicBezTo>
                    <a:pt x="1520" y="5242"/>
                    <a:pt x="1520" y="5242"/>
                    <a:pt x="1520" y="5242"/>
                  </a:cubicBezTo>
                  <a:cubicBezTo>
                    <a:pt x="3323" y="2251"/>
                    <a:pt x="6540" y="246"/>
                    <a:pt x="10217" y="0"/>
                  </a:cubicBezTo>
                  <a:moveTo>
                    <a:pt x="20045" y="5242"/>
                  </a:moveTo>
                  <a:cubicBezTo>
                    <a:pt x="16439" y="18821"/>
                    <a:pt x="16439" y="18821"/>
                    <a:pt x="16439" y="18821"/>
                  </a:cubicBezTo>
                  <a:cubicBezTo>
                    <a:pt x="11383" y="0"/>
                    <a:pt x="11383" y="0"/>
                    <a:pt x="11383" y="0"/>
                  </a:cubicBezTo>
                  <a:cubicBezTo>
                    <a:pt x="15060" y="246"/>
                    <a:pt x="18277" y="2251"/>
                    <a:pt x="20045" y="524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571181">
                <a:defRPr sz="2200">
                  <a:solidFill>
                    <a:srgbClr val="FFFFFF"/>
                  </a:solidFill>
                  <a:latin typeface="Verlag Light"/>
                  <a:ea typeface="Verlag Light"/>
                  <a:cs typeface="Verlag Light"/>
                  <a:sym typeface="Verlag Light"/>
                </a:defRPr>
              </a:pPr>
              <a:endParaRPr/>
            </a:p>
          </p:txBody>
        </p:sp>
        <p:sp>
          <p:nvSpPr>
            <p:cNvPr id="1101" name="Freeform 6"/>
            <p:cNvSpPr/>
            <p:nvPr/>
          </p:nvSpPr>
          <p:spPr>
            <a:xfrm>
              <a:off x="398418" y="76193"/>
              <a:ext cx="1520793" cy="162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9" y="21533"/>
                  </a:moveTo>
                  <a:cubicBezTo>
                    <a:pt x="2039" y="21600"/>
                    <a:pt x="2039" y="21600"/>
                    <a:pt x="2039" y="21600"/>
                  </a:cubicBezTo>
                  <a:cubicBezTo>
                    <a:pt x="1341" y="5114"/>
                    <a:pt x="1341" y="5114"/>
                    <a:pt x="1341" y="5114"/>
                  </a:cubicBezTo>
                  <a:cubicBezTo>
                    <a:pt x="656" y="21600"/>
                    <a:pt x="656" y="21600"/>
                    <a:pt x="656" y="21600"/>
                  </a:cubicBezTo>
                  <a:cubicBezTo>
                    <a:pt x="606" y="21533"/>
                    <a:pt x="606" y="21533"/>
                    <a:pt x="606" y="21533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242" y="336"/>
                    <a:pt x="242" y="336"/>
                    <a:pt x="242" y="336"/>
                  </a:cubicBezTo>
                  <a:cubicBezTo>
                    <a:pt x="677" y="15679"/>
                    <a:pt x="677" y="15679"/>
                    <a:pt x="677" y="15679"/>
                  </a:cubicBezTo>
                  <a:cubicBezTo>
                    <a:pt x="1334" y="202"/>
                    <a:pt x="1334" y="202"/>
                    <a:pt x="1334" y="202"/>
                  </a:cubicBezTo>
                  <a:cubicBezTo>
                    <a:pt x="1362" y="202"/>
                    <a:pt x="1362" y="202"/>
                    <a:pt x="1362" y="202"/>
                  </a:cubicBezTo>
                  <a:cubicBezTo>
                    <a:pt x="2018" y="15611"/>
                    <a:pt x="2018" y="15611"/>
                    <a:pt x="2018" y="15611"/>
                  </a:cubicBezTo>
                  <a:cubicBezTo>
                    <a:pt x="2453" y="336"/>
                    <a:pt x="2453" y="336"/>
                    <a:pt x="2453" y="336"/>
                  </a:cubicBezTo>
                  <a:cubicBezTo>
                    <a:pt x="2696" y="336"/>
                    <a:pt x="2696" y="336"/>
                    <a:pt x="2696" y="336"/>
                  </a:cubicBezTo>
                  <a:lnTo>
                    <a:pt x="2089" y="21533"/>
                  </a:lnTo>
                  <a:close/>
                  <a:moveTo>
                    <a:pt x="4050" y="21533"/>
                  </a:moveTo>
                  <a:cubicBezTo>
                    <a:pt x="3544" y="21533"/>
                    <a:pt x="3223" y="18707"/>
                    <a:pt x="3223" y="13727"/>
                  </a:cubicBezTo>
                  <a:cubicBezTo>
                    <a:pt x="3223" y="336"/>
                    <a:pt x="3223" y="336"/>
                    <a:pt x="3223" y="336"/>
                  </a:cubicBezTo>
                  <a:cubicBezTo>
                    <a:pt x="3466" y="336"/>
                    <a:pt x="3466" y="336"/>
                    <a:pt x="3466" y="336"/>
                  </a:cubicBezTo>
                  <a:cubicBezTo>
                    <a:pt x="3466" y="13525"/>
                    <a:pt x="3466" y="13525"/>
                    <a:pt x="3466" y="13525"/>
                  </a:cubicBezTo>
                  <a:cubicBezTo>
                    <a:pt x="3466" y="17697"/>
                    <a:pt x="3708" y="19447"/>
                    <a:pt x="4050" y="19447"/>
                  </a:cubicBezTo>
                  <a:cubicBezTo>
                    <a:pt x="4393" y="19447"/>
                    <a:pt x="4642" y="17697"/>
                    <a:pt x="4642" y="13525"/>
                  </a:cubicBezTo>
                  <a:cubicBezTo>
                    <a:pt x="4642" y="336"/>
                    <a:pt x="4642" y="336"/>
                    <a:pt x="4642" y="336"/>
                  </a:cubicBezTo>
                  <a:cubicBezTo>
                    <a:pt x="4885" y="336"/>
                    <a:pt x="4885" y="336"/>
                    <a:pt x="4885" y="336"/>
                  </a:cubicBezTo>
                  <a:cubicBezTo>
                    <a:pt x="4885" y="13727"/>
                    <a:pt x="4885" y="13727"/>
                    <a:pt x="4885" y="13727"/>
                  </a:cubicBezTo>
                  <a:cubicBezTo>
                    <a:pt x="4885" y="18505"/>
                    <a:pt x="4542" y="21533"/>
                    <a:pt x="4050" y="21533"/>
                  </a:cubicBezTo>
                  <a:close/>
                  <a:moveTo>
                    <a:pt x="7295" y="21600"/>
                  </a:moveTo>
                  <a:cubicBezTo>
                    <a:pt x="5869" y="5383"/>
                    <a:pt x="5869" y="5383"/>
                    <a:pt x="5869" y="5383"/>
                  </a:cubicBezTo>
                  <a:cubicBezTo>
                    <a:pt x="5869" y="21196"/>
                    <a:pt x="5869" y="21196"/>
                    <a:pt x="5869" y="21196"/>
                  </a:cubicBezTo>
                  <a:cubicBezTo>
                    <a:pt x="5626" y="21196"/>
                    <a:pt x="5626" y="21196"/>
                    <a:pt x="5626" y="21196"/>
                  </a:cubicBezTo>
                  <a:cubicBezTo>
                    <a:pt x="5626" y="67"/>
                    <a:pt x="5626" y="67"/>
                    <a:pt x="5626" y="67"/>
                  </a:cubicBezTo>
                  <a:cubicBezTo>
                    <a:pt x="5676" y="0"/>
                    <a:pt x="5676" y="0"/>
                    <a:pt x="5676" y="0"/>
                  </a:cubicBezTo>
                  <a:cubicBezTo>
                    <a:pt x="7088" y="15880"/>
                    <a:pt x="7088" y="15880"/>
                    <a:pt x="7088" y="15880"/>
                  </a:cubicBezTo>
                  <a:cubicBezTo>
                    <a:pt x="7088" y="336"/>
                    <a:pt x="7088" y="336"/>
                    <a:pt x="7088" y="336"/>
                  </a:cubicBezTo>
                  <a:cubicBezTo>
                    <a:pt x="7331" y="336"/>
                    <a:pt x="7331" y="336"/>
                    <a:pt x="7331" y="336"/>
                  </a:cubicBezTo>
                  <a:cubicBezTo>
                    <a:pt x="7331" y="21465"/>
                    <a:pt x="7331" y="21465"/>
                    <a:pt x="7331" y="21465"/>
                  </a:cubicBezTo>
                  <a:lnTo>
                    <a:pt x="7295" y="21600"/>
                  </a:lnTo>
                  <a:close/>
                  <a:moveTo>
                    <a:pt x="8693" y="21331"/>
                  </a:moveTo>
                  <a:cubicBezTo>
                    <a:pt x="8465" y="21331"/>
                    <a:pt x="8265" y="21196"/>
                    <a:pt x="8094" y="20994"/>
                  </a:cubicBezTo>
                  <a:cubicBezTo>
                    <a:pt x="8094" y="538"/>
                    <a:pt x="8094" y="538"/>
                    <a:pt x="8094" y="538"/>
                  </a:cubicBezTo>
                  <a:cubicBezTo>
                    <a:pt x="8265" y="336"/>
                    <a:pt x="8450" y="202"/>
                    <a:pt x="8671" y="202"/>
                  </a:cubicBezTo>
                  <a:cubicBezTo>
                    <a:pt x="9499" y="202"/>
                    <a:pt x="9926" y="5249"/>
                    <a:pt x="9926" y="10564"/>
                  </a:cubicBezTo>
                  <a:cubicBezTo>
                    <a:pt x="9926" y="16150"/>
                    <a:pt x="9520" y="21331"/>
                    <a:pt x="8693" y="21331"/>
                  </a:cubicBezTo>
                  <a:close/>
                  <a:moveTo>
                    <a:pt x="8693" y="2153"/>
                  </a:moveTo>
                  <a:cubicBezTo>
                    <a:pt x="8557" y="2153"/>
                    <a:pt x="8415" y="2221"/>
                    <a:pt x="8336" y="2355"/>
                  </a:cubicBezTo>
                  <a:cubicBezTo>
                    <a:pt x="8336" y="19178"/>
                    <a:pt x="8336" y="19178"/>
                    <a:pt x="8336" y="19178"/>
                  </a:cubicBezTo>
                  <a:cubicBezTo>
                    <a:pt x="8429" y="19312"/>
                    <a:pt x="8543" y="19379"/>
                    <a:pt x="8721" y="19379"/>
                  </a:cubicBezTo>
                  <a:cubicBezTo>
                    <a:pt x="9370" y="19379"/>
                    <a:pt x="9670" y="15544"/>
                    <a:pt x="9670" y="10564"/>
                  </a:cubicBezTo>
                  <a:cubicBezTo>
                    <a:pt x="9670" y="5787"/>
                    <a:pt x="9335" y="2153"/>
                    <a:pt x="8693" y="2153"/>
                  </a:cubicBezTo>
                  <a:close/>
                  <a:moveTo>
                    <a:pt x="10625" y="21196"/>
                  </a:moveTo>
                  <a:cubicBezTo>
                    <a:pt x="10625" y="336"/>
                    <a:pt x="10625" y="336"/>
                    <a:pt x="10625" y="336"/>
                  </a:cubicBezTo>
                  <a:cubicBezTo>
                    <a:pt x="11916" y="336"/>
                    <a:pt x="11916" y="336"/>
                    <a:pt x="11916" y="336"/>
                  </a:cubicBezTo>
                  <a:cubicBezTo>
                    <a:pt x="11916" y="2422"/>
                    <a:pt x="11916" y="2422"/>
                    <a:pt x="11916" y="2422"/>
                  </a:cubicBezTo>
                  <a:cubicBezTo>
                    <a:pt x="10861" y="2422"/>
                    <a:pt x="10861" y="2422"/>
                    <a:pt x="10861" y="2422"/>
                  </a:cubicBezTo>
                  <a:cubicBezTo>
                    <a:pt x="10861" y="9622"/>
                    <a:pt x="10861" y="9622"/>
                    <a:pt x="10861" y="9622"/>
                  </a:cubicBezTo>
                  <a:cubicBezTo>
                    <a:pt x="11809" y="9622"/>
                    <a:pt x="11809" y="9622"/>
                    <a:pt x="11809" y="9622"/>
                  </a:cubicBezTo>
                  <a:cubicBezTo>
                    <a:pt x="11809" y="11641"/>
                    <a:pt x="11809" y="11641"/>
                    <a:pt x="11809" y="11641"/>
                  </a:cubicBezTo>
                  <a:cubicBezTo>
                    <a:pt x="10861" y="11641"/>
                    <a:pt x="10861" y="11641"/>
                    <a:pt x="10861" y="11641"/>
                  </a:cubicBezTo>
                  <a:cubicBezTo>
                    <a:pt x="10861" y="19110"/>
                    <a:pt x="10861" y="19110"/>
                    <a:pt x="10861" y="19110"/>
                  </a:cubicBezTo>
                  <a:cubicBezTo>
                    <a:pt x="11916" y="19110"/>
                    <a:pt x="11916" y="19110"/>
                    <a:pt x="11916" y="19110"/>
                  </a:cubicBezTo>
                  <a:cubicBezTo>
                    <a:pt x="11916" y="21196"/>
                    <a:pt x="11916" y="21196"/>
                    <a:pt x="11916" y="21196"/>
                  </a:cubicBezTo>
                  <a:lnTo>
                    <a:pt x="10625" y="21196"/>
                  </a:lnTo>
                  <a:close/>
                  <a:moveTo>
                    <a:pt x="13863" y="21196"/>
                  </a:moveTo>
                  <a:cubicBezTo>
                    <a:pt x="13278" y="12987"/>
                    <a:pt x="13278" y="12987"/>
                    <a:pt x="13278" y="12987"/>
                  </a:cubicBezTo>
                  <a:cubicBezTo>
                    <a:pt x="13228" y="12987"/>
                    <a:pt x="13178" y="13054"/>
                    <a:pt x="13128" y="13054"/>
                  </a:cubicBezTo>
                  <a:cubicBezTo>
                    <a:pt x="13057" y="13054"/>
                    <a:pt x="12950" y="12987"/>
                    <a:pt x="12879" y="12987"/>
                  </a:cubicBezTo>
                  <a:cubicBezTo>
                    <a:pt x="12879" y="21196"/>
                    <a:pt x="12879" y="21196"/>
                    <a:pt x="12879" y="21196"/>
                  </a:cubicBezTo>
                  <a:cubicBezTo>
                    <a:pt x="12636" y="21196"/>
                    <a:pt x="12636" y="21196"/>
                    <a:pt x="12636" y="21196"/>
                  </a:cubicBezTo>
                  <a:cubicBezTo>
                    <a:pt x="12636" y="538"/>
                    <a:pt x="12636" y="538"/>
                    <a:pt x="12636" y="538"/>
                  </a:cubicBezTo>
                  <a:cubicBezTo>
                    <a:pt x="12800" y="336"/>
                    <a:pt x="12964" y="202"/>
                    <a:pt x="13143" y="202"/>
                  </a:cubicBezTo>
                  <a:cubicBezTo>
                    <a:pt x="13713" y="202"/>
                    <a:pt x="13991" y="2893"/>
                    <a:pt x="13991" y="6460"/>
                  </a:cubicBezTo>
                  <a:cubicBezTo>
                    <a:pt x="13991" y="9353"/>
                    <a:pt x="13820" y="11574"/>
                    <a:pt x="13513" y="12516"/>
                  </a:cubicBezTo>
                  <a:cubicBezTo>
                    <a:pt x="14155" y="21196"/>
                    <a:pt x="14155" y="21196"/>
                    <a:pt x="14155" y="21196"/>
                  </a:cubicBezTo>
                  <a:lnTo>
                    <a:pt x="13863" y="21196"/>
                  </a:lnTo>
                  <a:close/>
                  <a:moveTo>
                    <a:pt x="13185" y="2288"/>
                  </a:moveTo>
                  <a:cubicBezTo>
                    <a:pt x="13078" y="2288"/>
                    <a:pt x="12957" y="2355"/>
                    <a:pt x="12879" y="2490"/>
                  </a:cubicBezTo>
                  <a:cubicBezTo>
                    <a:pt x="12879" y="10968"/>
                    <a:pt x="12879" y="10968"/>
                    <a:pt x="12879" y="10968"/>
                  </a:cubicBezTo>
                  <a:cubicBezTo>
                    <a:pt x="12950" y="11036"/>
                    <a:pt x="13064" y="11103"/>
                    <a:pt x="13143" y="11103"/>
                  </a:cubicBezTo>
                  <a:cubicBezTo>
                    <a:pt x="13556" y="11103"/>
                    <a:pt x="13734" y="9286"/>
                    <a:pt x="13734" y="6594"/>
                  </a:cubicBezTo>
                  <a:cubicBezTo>
                    <a:pt x="13734" y="4172"/>
                    <a:pt x="13542" y="2288"/>
                    <a:pt x="13185" y="2288"/>
                  </a:cubicBezTo>
                  <a:close/>
                  <a:moveTo>
                    <a:pt x="16587" y="21196"/>
                  </a:moveTo>
                  <a:cubicBezTo>
                    <a:pt x="16551" y="6460"/>
                    <a:pt x="16551" y="6460"/>
                    <a:pt x="16551" y="6460"/>
                  </a:cubicBezTo>
                  <a:cubicBezTo>
                    <a:pt x="15767" y="19043"/>
                    <a:pt x="15767" y="19043"/>
                    <a:pt x="15767" y="19043"/>
                  </a:cubicBezTo>
                  <a:cubicBezTo>
                    <a:pt x="15738" y="19043"/>
                    <a:pt x="15738" y="19043"/>
                    <a:pt x="15738" y="19043"/>
                  </a:cubicBezTo>
                  <a:cubicBezTo>
                    <a:pt x="14947" y="6460"/>
                    <a:pt x="14947" y="6460"/>
                    <a:pt x="14947" y="6460"/>
                  </a:cubicBezTo>
                  <a:cubicBezTo>
                    <a:pt x="14918" y="21196"/>
                    <a:pt x="14918" y="21196"/>
                    <a:pt x="14918" y="21196"/>
                  </a:cubicBezTo>
                  <a:cubicBezTo>
                    <a:pt x="14676" y="21196"/>
                    <a:pt x="14676" y="21196"/>
                    <a:pt x="14676" y="21196"/>
                  </a:cubicBezTo>
                  <a:cubicBezTo>
                    <a:pt x="14761" y="0"/>
                    <a:pt x="14761" y="0"/>
                    <a:pt x="14761" y="0"/>
                  </a:cubicBezTo>
                  <a:cubicBezTo>
                    <a:pt x="14804" y="0"/>
                    <a:pt x="14804" y="0"/>
                    <a:pt x="14804" y="0"/>
                  </a:cubicBezTo>
                  <a:cubicBezTo>
                    <a:pt x="15760" y="15611"/>
                    <a:pt x="15760" y="15611"/>
                    <a:pt x="15760" y="15611"/>
                  </a:cubicBezTo>
                  <a:cubicBezTo>
                    <a:pt x="16694" y="0"/>
                    <a:pt x="16694" y="0"/>
                    <a:pt x="16694" y="0"/>
                  </a:cubicBezTo>
                  <a:cubicBezTo>
                    <a:pt x="16744" y="0"/>
                    <a:pt x="16744" y="0"/>
                    <a:pt x="16744" y="0"/>
                  </a:cubicBezTo>
                  <a:cubicBezTo>
                    <a:pt x="16829" y="21196"/>
                    <a:pt x="16829" y="21196"/>
                    <a:pt x="16829" y="21196"/>
                  </a:cubicBezTo>
                  <a:lnTo>
                    <a:pt x="16587" y="21196"/>
                  </a:lnTo>
                  <a:close/>
                  <a:moveTo>
                    <a:pt x="19097" y="21196"/>
                  </a:moveTo>
                  <a:cubicBezTo>
                    <a:pt x="18840" y="15409"/>
                    <a:pt x="18840" y="15409"/>
                    <a:pt x="18840" y="15409"/>
                  </a:cubicBezTo>
                  <a:cubicBezTo>
                    <a:pt x="17849" y="15409"/>
                    <a:pt x="17849" y="15409"/>
                    <a:pt x="17849" y="15409"/>
                  </a:cubicBezTo>
                  <a:cubicBezTo>
                    <a:pt x="17592" y="21196"/>
                    <a:pt x="17592" y="21196"/>
                    <a:pt x="17592" y="21196"/>
                  </a:cubicBezTo>
                  <a:cubicBezTo>
                    <a:pt x="17343" y="21196"/>
                    <a:pt x="17343" y="21196"/>
                    <a:pt x="17343" y="21196"/>
                  </a:cubicBezTo>
                  <a:cubicBezTo>
                    <a:pt x="18327" y="0"/>
                    <a:pt x="18327" y="0"/>
                    <a:pt x="18327" y="0"/>
                  </a:cubicBezTo>
                  <a:cubicBezTo>
                    <a:pt x="18370" y="0"/>
                    <a:pt x="18370" y="0"/>
                    <a:pt x="18370" y="0"/>
                  </a:cubicBezTo>
                  <a:cubicBezTo>
                    <a:pt x="19361" y="21196"/>
                    <a:pt x="19361" y="21196"/>
                    <a:pt x="19361" y="21196"/>
                  </a:cubicBezTo>
                  <a:lnTo>
                    <a:pt x="19097" y="21196"/>
                  </a:lnTo>
                  <a:close/>
                  <a:moveTo>
                    <a:pt x="18341" y="4576"/>
                  </a:moveTo>
                  <a:cubicBezTo>
                    <a:pt x="17935" y="13525"/>
                    <a:pt x="17935" y="13525"/>
                    <a:pt x="17935" y="13525"/>
                  </a:cubicBezTo>
                  <a:cubicBezTo>
                    <a:pt x="18748" y="13525"/>
                    <a:pt x="18748" y="13525"/>
                    <a:pt x="18748" y="13525"/>
                  </a:cubicBezTo>
                  <a:lnTo>
                    <a:pt x="18341" y="4576"/>
                  </a:lnTo>
                  <a:close/>
                  <a:moveTo>
                    <a:pt x="21571" y="21600"/>
                  </a:moveTo>
                  <a:cubicBezTo>
                    <a:pt x="20138" y="5383"/>
                    <a:pt x="20138" y="5383"/>
                    <a:pt x="20138" y="5383"/>
                  </a:cubicBezTo>
                  <a:cubicBezTo>
                    <a:pt x="20138" y="21196"/>
                    <a:pt x="20138" y="21196"/>
                    <a:pt x="20138" y="21196"/>
                  </a:cubicBezTo>
                  <a:cubicBezTo>
                    <a:pt x="19903" y="21196"/>
                    <a:pt x="19903" y="21196"/>
                    <a:pt x="19903" y="21196"/>
                  </a:cubicBezTo>
                  <a:cubicBezTo>
                    <a:pt x="19903" y="67"/>
                    <a:pt x="19903" y="67"/>
                    <a:pt x="19903" y="67"/>
                  </a:cubicBezTo>
                  <a:cubicBezTo>
                    <a:pt x="19946" y="0"/>
                    <a:pt x="19946" y="0"/>
                    <a:pt x="19946" y="0"/>
                  </a:cubicBezTo>
                  <a:cubicBezTo>
                    <a:pt x="21365" y="15880"/>
                    <a:pt x="21365" y="15880"/>
                    <a:pt x="21365" y="15880"/>
                  </a:cubicBezTo>
                  <a:cubicBezTo>
                    <a:pt x="21365" y="336"/>
                    <a:pt x="21365" y="336"/>
                    <a:pt x="21365" y="336"/>
                  </a:cubicBezTo>
                  <a:cubicBezTo>
                    <a:pt x="21600" y="336"/>
                    <a:pt x="21600" y="336"/>
                    <a:pt x="21600" y="336"/>
                  </a:cubicBezTo>
                  <a:cubicBezTo>
                    <a:pt x="21600" y="21465"/>
                    <a:pt x="21600" y="21465"/>
                    <a:pt x="21600" y="21465"/>
                  </a:cubicBezTo>
                  <a:lnTo>
                    <a:pt x="21571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571181">
                <a:defRPr sz="2200">
                  <a:solidFill>
                    <a:srgbClr val="FFFFFF"/>
                  </a:solidFill>
                  <a:latin typeface="Verlag Light"/>
                  <a:ea typeface="Verlag Light"/>
                  <a:cs typeface="Verlag Light"/>
                  <a:sym typeface="Verlag Light"/>
                </a:defRPr>
              </a:pPr>
              <a:endParaRPr/>
            </a:p>
          </p:txBody>
        </p:sp>
      </p:grpSp>
      <p:sp>
        <p:nvSpPr>
          <p:cNvPr id="110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208647" y="3626868"/>
            <a:ext cx="469023" cy="254100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2800"/>
              </a:spcBef>
              <a:defRPr sz="1500" cap="all" spc="3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104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5783814" y="3626868"/>
            <a:ext cx="3661036" cy="2541000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90000"/>
              </a:lnSpc>
              <a:spcBef>
                <a:spcPts val="2800"/>
              </a:spcBef>
              <a:defRPr sz="1500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105" name="Shape 1105"/>
          <p:cNvSpPr txBox="1">
            <a:spLocks noGrp="1"/>
          </p:cNvSpPr>
          <p:nvPr>
            <p:ph type="sldNum" sz="quarter" idx="2"/>
          </p:nvPr>
        </p:nvSpPr>
        <p:spPr>
          <a:xfrm>
            <a:off x="5892800" y="598805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Shape 1112"/>
          <p:cNvSpPr txBox="1">
            <a:spLocks noGrp="1"/>
          </p:cNvSpPr>
          <p:nvPr>
            <p:ph type="body" sz="quarter" idx="1"/>
          </p:nvPr>
        </p:nvSpPr>
        <p:spPr>
          <a:xfrm>
            <a:off x="770363" y="2658567"/>
            <a:ext cx="4102032" cy="1706272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  <a:defRPr sz="1800"/>
            </a:lvl1pPr>
            <a:lvl2pPr marL="0" indent="182231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1800"/>
            </a:lvl2pPr>
            <a:lvl3pPr marL="0" indent="391738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1800"/>
            </a:lvl3pPr>
            <a:lvl4pPr marL="0" indent="577689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1800"/>
            </a:lvl4pPr>
            <a:lvl5pPr marL="0" indent="762402" defTabSz="914400">
              <a:lnSpc>
                <a:spcPct val="95000"/>
              </a:lnSpc>
              <a:spcBef>
                <a:spcPts val="1000"/>
              </a:spcBef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192952" y="2658567"/>
            <a:ext cx="4102032" cy="1706272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  <a:defRPr sz="1800"/>
            </a:pPr>
            <a:endParaRPr/>
          </a:p>
        </p:txBody>
      </p:sp>
      <p:sp>
        <p:nvSpPr>
          <p:cNvPr id="111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3009" y="2115068"/>
            <a:ext cx="8521973" cy="316849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110000"/>
              </a:lnSpc>
              <a:spcBef>
                <a:spcPts val="1800"/>
              </a:spcBef>
              <a:defRPr sz="2100" cap="all" spc="3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115" name="Shape 1115"/>
          <p:cNvSpPr txBox="1">
            <a:spLocks noGrp="1"/>
          </p:cNvSpPr>
          <p:nvPr>
            <p:ph type="sldNum" sz="quarter" idx="2"/>
          </p:nvPr>
        </p:nvSpPr>
        <p:spPr>
          <a:xfrm>
            <a:off x="752856" y="6414592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line Only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Shape 1122"/>
          <p:cNvSpPr txBox="1">
            <a:spLocks noGrp="1"/>
          </p:cNvSpPr>
          <p:nvPr>
            <p:ph type="body" sz="quarter" idx="1"/>
          </p:nvPr>
        </p:nvSpPr>
        <p:spPr>
          <a:xfrm>
            <a:off x="739701" y="648024"/>
            <a:ext cx="10766933" cy="1126614"/>
          </a:xfrm>
          <a:prstGeom prst="rect">
            <a:avLst/>
          </a:prstGeom>
        </p:spPr>
        <p:txBody>
          <a:bodyPr numCol="1" spcCol="38100" anchor="b"/>
          <a:lstStyle>
            <a:lvl1pPr defTabSz="571181">
              <a:lnSpc>
                <a:spcPct val="90000"/>
              </a:lnSpc>
              <a:defRPr sz="3700" spc="-39">
                <a:gradFill flip="none" rotWithShape="1">
                  <a:gsLst>
                    <a:gs pos="36000">
                      <a:srgbClr val="FFFFFF"/>
                    </a:gs>
                    <a:gs pos="62427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6000">
                      <a:srgbClr val="FFFFFF"/>
                    </a:gs>
                    <a:gs pos="62427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6000">
                      <a:srgbClr val="FFFFFF"/>
                    </a:gs>
                    <a:gs pos="62427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6000">
                      <a:srgbClr val="FFFFFF"/>
                    </a:gs>
                    <a:gs pos="62427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6000">
                      <a:srgbClr val="FFFFFF"/>
                    </a:gs>
                    <a:gs pos="62427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3" name="Freeform 5"/>
          <p:cNvSpPr/>
          <p:nvPr/>
        </p:nvSpPr>
        <p:spPr>
          <a:xfrm>
            <a:off x="11506634" y="6165708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gradFill flip="none" rotWithShape="1">
                  <a:gsLst>
                    <a:gs pos="36000">
                      <a:srgbClr val="FFFFFF"/>
                    </a:gs>
                    <a:gs pos="62427">
                      <a:srgbClr val="FFFFFF"/>
                    </a:gs>
                  </a:gsLst>
                  <a:lin ang="5400000" scaled="0"/>
                </a:gra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124" name="Shape 1124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line Only Centere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Shape 1131"/>
          <p:cNvSpPr txBox="1">
            <a:spLocks noGrp="1"/>
          </p:cNvSpPr>
          <p:nvPr>
            <p:ph type="body" sz="quarter" idx="1"/>
          </p:nvPr>
        </p:nvSpPr>
        <p:spPr>
          <a:xfrm>
            <a:off x="739701" y="648024"/>
            <a:ext cx="10765833" cy="1126614"/>
          </a:xfrm>
          <a:prstGeom prst="rect">
            <a:avLst/>
          </a:prstGeom>
        </p:spPr>
        <p:txBody>
          <a:bodyPr numCol="1" spcCol="38100" anchor="b"/>
          <a:lstStyle>
            <a:lvl1pPr algn="ctr" defTabSz="571181">
              <a:lnSpc>
                <a:spcPct val="90000"/>
              </a:lnSpc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 algn="ctr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2pPr>
            <a:lvl3pPr marL="0" indent="0" algn="ctr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3pPr>
            <a:lvl4pPr marL="0" indent="0" algn="ctr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4pPr>
            <a:lvl5pPr marL="0" indent="0" algn="ctr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2" name="Shape 1132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33" name="Freeform 5"/>
          <p:cNvSpPr/>
          <p:nvPr/>
        </p:nvSpPr>
        <p:spPr>
          <a:xfrm>
            <a:off x="11506634" y="6165708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line Only Centered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Shape 1140"/>
          <p:cNvSpPr txBox="1">
            <a:spLocks noGrp="1"/>
          </p:cNvSpPr>
          <p:nvPr>
            <p:ph type="body" sz="quarter" idx="1"/>
          </p:nvPr>
        </p:nvSpPr>
        <p:spPr>
          <a:xfrm>
            <a:off x="739701" y="648024"/>
            <a:ext cx="10765833" cy="1126614"/>
          </a:xfrm>
          <a:prstGeom prst="rect">
            <a:avLst/>
          </a:prstGeom>
        </p:spPr>
        <p:txBody>
          <a:bodyPr numCol="1" spcCol="38100" anchor="b"/>
          <a:lstStyle>
            <a:lvl1pPr algn="ctr" defTabSz="571181">
              <a:lnSpc>
                <a:spcPct val="90000"/>
              </a:lnSpc>
              <a:defRPr sz="37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1pPr>
            <a:lvl2pPr marL="0" indent="0" algn="ctr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2pPr>
            <a:lvl3pPr marL="0" indent="0" algn="ctr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3pPr>
            <a:lvl4pPr marL="0" indent="0" algn="ctr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4pPr>
            <a:lvl5pPr marL="0" indent="0" algn="ctr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14159">
                      <a:srgbClr val="FFFFFF"/>
                    </a:gs>
                    <a:gs pos="32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1" name="Freeform 5"/>
          <p:cNvSpPr/>
          <p:nvPr/>
        </p:nvSpPr>
        <p:spPr>
          <a:xfrm>
            <a:off x="11505533" y="6165708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FFFFFF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142" name="Shape 1142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156">
                      <a:srgbClr val="FFFFFF"/>
                    </a:gs>
                    <a:gs pos="14159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Shape 1149"/>
          <p:cNvSpPr txBox="1">
            <a:spLocks noGrp="1"/>
          </p:cNvSpPr>
          <p:nvPr>
            <p:ph type="body" sz="quarter" idx="1"/>
          </p:nvPr>
        </p:nvSpPr>
        <p:spPr>
          <a:xfrm>
            <a:off x="770361" y="2508679"/>
            <a:ext cx="5163672" cy="2749152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</a:lvl1pPr>
            <a:lvl2pPr defTabSz="914400">
              <a:lnSpc>
                <a:spcPct val="95000"/>
              </a:lnSpc>
              <a:spcBef>
                <a:spcPts val="1000"/>
              </a:spcBef>
            </a:lvl2pPr>
            <a:lvl3pPr defTabSz="914400">
              <a:lnSpc>
                <a:spcPct val="95000"/>
              </a:lnSpc>
              <a:spcBef>
                <a:spcPts val="1000"/>
              </a:spcBef>
            </a:lvl3pPr>
            <a:lvl4pPr defTabSz="914400">
              <a:lnSpc>
                <a:spcPct val="95000"/>
              </a:lnSpc>
              <a:spcBef>
                <a:spcPts val="1000"/>
              </a:spcBef>
            </a:lvl4pPr>
            <a:lvl5pPr defTabSz="914400">
              <a:lnSpc>
                <a:spcPct val="95000"/>
              </a:lnSpc>
              <a:spcBef>
                <a:spcPts val="10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9701" y="648024"/>
            <a:ext cx="10765833" cy="1126614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151" name="Freeform 5"/>
          <p:cNvSpPr/>
          <p:nvPr/>
        </p:nvSpPr>
        <p:spPr>
          <a:xfrm>
            <a:off x="11505533" y="6165708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152" name="Shape 1152"/>
          <p:cNvSpPr txBox="1">
            <a:spLocks noGrp="1"/>
          </p:cNvSpPr>
          <p:nvPr>
            <p:ph type="sldNum" sz="quarter" idx="2"/>
          </p:nvPr>
        </p:nvSpPr>
        <p:spPr>
          <a:xfrm>
            <a:off x="867451" y="6364742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Shape 1159"/>
          <p:cNvSpPr txBox="1">
            <a:spLocks noGrp="1"/>
          </p:cNvSpPr>
          <p:nvPr>
            <p:ph type="body" sz="quarter" idx="1"/>
          </p:nvPr>
        </p:nvSpPr>
        <p:spPr>
          <a:xfrm>
            <a:off x="770363" y="2508679"/>
            <a:ext cx="5163671" cy="2749152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</a:lvl1pPr>
            <a:lvl2pPr defTabSz="914400">
              <a:lnSpc>
                <a:spcPct val="95000"/>
              </a:lnSpc>
              <a:spcBef>
                <a:spcPts val="1000"/>
              </a:spcBef>
            </a:lvl2pPr>
            <a:lvl3pPr defTabSz="914400">
              <a:lnSpc>
                <a:spcPct val="95000"/>
              </a:lnSpc>
              <a:spcBef>
                <a:spcPts val="1000"/>
              </a:spcBef>
            </a:lvl3pPr>
            <a:lvl4pPr defTabSz="914400">
              <a:lnSpc>
                <a:spcPct val="95000"/>
              </a:lnSpc>
              <a:spcBef>
                <a:spcPts val="1000"/>
              </a:spcBef>
            </a:lvl4pPr>
            <a:lvl5pPr defTabSz="914400">
              <a:lnSpc>
                <a:spcPct val="95000"/>
              </a:lnSpc>
              <a:spcBef>
                <a:spcPts val="10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9701" y="648024"/>
            <a:ext cx="10765833" cy="1126614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16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83417" y="2508679"/>
            <a:ext cx="5163673" cy="2749152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162" name="Shape 1162"/>
          <p:cNvSpPr txBox="1">
            <a:spLocks noGrp="1"/>
          </p:cNvSpPr>
          <p:nvPr>
            <p:ph type="sldNum" sz="quarter" idx="2"/>
          </p:nvPr>
        </p:nvSpPr>
        <p:spPr>
          <a:xfrm>
            <a:off x="752856" y="638953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63" name="Freeform 5"/>
          <p:cNvSpPr/>
          <p:nvPr/>
        </p:nvSpPr>
        <p:spPr>
          <a:xfrm>
            <a:off x="11505533" y="6165708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6 Organi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sz="quarter" idx="1"/>
          </p:nvPr>
        </p:nvSpPr>
        <p:spPr>
          <a:xfrm>
            <a:off x="515937" y="710164"/>
            <a:ext cx="11196638" cy="185383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defRPr sz="1600" cap="all"/>
            </a:lvl1pPr>
            <a:lvl2pPr marL="264885" indent="-264885" defTabSz="914400">
              <a:lnSpc>
                <a:spcPct val="95000"/>
              </a:lnSpc>
              <a:defRPr sz="1600" cap="all"/>
            </a:lvl2pPr>
            <a:lvl3pPr marL="264885" indent="-264885" defTabSz="914400">
              <a:lnSpc>
                <a:spcPct val="95000"/>
              </a:lnSpc>
              <a:defRPr sz="1600" cap="all"/>
            </a:lvl3pPr>
            <a:lvl4pPr marL="264885" indent="-264885" defTabSz="914400">
              <a:lnSpc>
                <a:spcPct val="95000"/>
              </a:lnSpc>
              <a:defRPr sz="1600" cap="all"/>
            </a:lvl4pPr>
            <a:lvl5pPr marL="264885" indent="-264885" defTabSz="914400">
              <a:lnSpc>
                <a:spcPct val="95000"/>
              </a:lnSpc>
              <a:defRPr sz="1600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Rectangle 22"/>
          <p:cNvSpPr txBox="1"/>
          <p:nvPr/>
        </p:nvSpPr>
        <p:spPr>
          <a:xfrm>
            <a:off x="3370519" y="1654707"/>
            <a:ext cx="1809792" cy="36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000" b="1">
                <a:solidFill>
                  <a:srgbClr val="141412"/>
                </a:solidFill>
              </a:defRPr>
            </a:pPr>
            <a:r>
              <a:t>Pip Hulbert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Chief Executive Officer</a:t>
            </a:r>
          </a:p>
        </p:txBody>
      </p:sp>
      <p:sp>
        <p:nvSpPr>
          <p:cNvPr id="121" name="Rectangle 23"/>
          <p:cNvSpPr txBox="1"/>
          <p:nvPr/>
        </p:nvSpPr>
        <p:spPr>
          <a:xfrm>
            <a:off x="5737673" y="1654707"/>
            <a:ext cx="1809792" cy="36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000" b="1">
                <a:solidFill>
                  <a:srgbClr val="141412"/>
                </a:solidFill>
              </a:defRPr>
            </a:pPr>
            <a:r>
              <a:t>Richard Dunn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Chief Strategy Officer</a:t>
            </a:r>
          </a:p>
        </p:txBody>
      </p:sp>
      <p:sp>
        <p:nvSpPr>
          <p:cNvPr id="122" name="Rectangle 24"/>
          <p:cNvSpPr txBox="1"/>
          <p:nvPr/>
        </p:nvSpPr>
        <p:spPr>
          <a:xfrm>
            <a:off x="8021325" y="1654707"/>
            <a:ext cx="1809792" cy="36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000" b="1">
                <a:solidFill>
                  <a:srgbClr val="141412"/>
                </a:solidFill>
              </a:defRPr>
            </a:pPr>
            <a:r>
              <a:t>Ian Haworth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Chief Creative Officer</a:t>
            </a:r>
          </a:p>
        </p:txBody>
      </p:sp>
      <p:sp>
        <p:nvSpPr>
          <p:cNvPr id="123" name="Rectangle 25"/>
          <p:cNvSpPr txBox="1"/>
          <p:nvPr/>
        </p:nvSpPr>
        <p:spPr>
          <a:xfrm>
            <a:off x="3370519" y="2212222"/>
            <a:ext cx="1809792" cy="36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000" b="1">
                <a:solidFill>
                  <a:srgbClr val="141412"/>
                </a:solidFill>
              </a:defRPr>
            </a:pPr>
            <a:r>
              <a:t>Rob Curran 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Chief Experience Officer</a:t>
            </a:r>
          </a:p>
        </p:txBody>
      </p:sp>
      <p:sp>
        <p:nvSpPr>
          <p:cNvPr id="124" name="Rectangle 26"/>
          <p:cNvSpPr txBox="1"/>
          <p:nvPr/>
        </p:nvSpPr>
        <p:spPr>
          <a:xfrm>
            <a:off x="5737673" y="2212222"/>
            <a:ext cx="1809792" cy="36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000" b="1">
                <a:solidFill>
                  <a:srgbClr val="141412"/>
                </a:solidFill>
              </a:defRPr>
            </a:pPr>
            <a:r>
              <a:t>David Lloyd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Head of Data and Insights</a:t>
            </a:r>
          </a:p>
        </p:txBody>
      </p:sp>
      <p:sp>
        <p:nvSpPr>
          <p:cNvPr id="125" name="Rectangle 27"/>
          <p:cNvSpPr txBox="1"/>
          <p:nvPr/>
        </p:nvSpPr>
        <p:spPr>
          <a:xfrm>
            <a:off x="8021325" y="2212222"/>
            <a:ext cx="1809792" cy="36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sz="1000" b="1">
                <a:solidFill>
                  <a:srgbClr val="141412"/>
                </a:solidFill>
              </a:defRPr>
            </a:pPr>
            <a:r>
              <a:t>Katt Wright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Delivery &amp; Operations Partner</a:t>
            </a:r>
          </a:p>
        </p:txBody>
      </p:sp>
      <p:sp>
        <p:nvSpPr>
          <p:cNvPr id="126" name="TextBox 28"/>
          <p:cNvSpPr txBox="1"/>
          <p:nvPr/>
        </p:nvSpPr>
        <p:spPr>
          <a:xfrm>
            <a:off x="5131322" y="1167445"/>
            <a:ext cx="2717091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0A47ED"/>
                </a:solidFill>
              </a:defRPr>
            </a:lvl1pPr>
          </a:lstStyle>
          <a:p>
            <a:r>
              <a:t>Senior Team Sponsors</a:t>
            </a:r>
          </a:p>
        </p:txBody>
      </p:sp>
      <p:sp>
        <p:nvSpPr>
          <p:cNvPr id="127" name="Straight Connector 29"/>
          <p:cNvSpPr/>
          <p:nvPr/>
        </p:nvSpPr>
        <p:spPr>
          <a:xfrm>
            <a:off x="3370519" y="2097584"/>
            <a:ext cx="1809792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8" name="Straight Connector 30"/>
          <p:cNvSpPr/>
          <p:nvPr/>
        </p:nvSpPr>
        <p:spPr>
          <a:xfrm>
            <a:off x="5737673" y="2097584"/>
            <a:ext cx="1809792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9" name="Straight Connector 31"/>
          <p:cNvSpPr/>
          <p:nvPr/>
        </p:nvSpPr>
        <p:spPr>
          <a:xfrm>
            <a:off x="8021325" y="2097584"/>
            <a:ext cx="1809792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0" name="Rectangle 32"/>
          <p:cNvSpPr txBox="1"/>
          <p:nvPr/>
        </p:nvSpPr>
        <p:spPr>
          <a:xfrm>
            <a:off x="8817980" y="3303058"/>
            <a:ext cx="1094921" cy="50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000" b="1">
                <a:solidFill>
                  <a:srgbClr val="141412"/>
                </a:solidFill>
              </a:defRPr>
            </a:pPr>
            <a:r>
              <a:t>Struan Wood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Experience 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Lead</a:t>
            </a:r>
          </a:p>
        </p:txBody>
      </p:sp>
      <p:sp>
        <p:nvSpPr>
          <p:cNvPr id="131" name="Rectangle 33"/>
          <p:cNvSpPr txBox="1"/>
          <p:nvPr/>
        </p:nvSpPr>
        <p:spPr>
          <a:xfrm>
            <a:off x="7582899" y="3303058"/>
            <a:ext cx="1311926" cy="50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000" b="1">
                <a:solidFill>
                  <a:srgbClr val="141412"/>
                </a:solidFill>
              </a:defRPr>
            </a:pPr>
            <a:r>
              <a:t>Rob Goodwin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Data Strategy 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Partner</a:t>
            </a:r>
          </a:p>
        </p:txBody>
      </p:sp>
      <p:sp>
        <p:nvSpPr>
          <p:cNvPr id="132" name="Rectangle 34"/>
          <p:cNvSpPr txBox="1"/>
          <p:nvPr/>
        </p:nvSpPr>
        <p:spPr>
          <a:xfrm>
            <a:off x="376046" y="3303058"/>
            <a:ext cx="2708677" cy="50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000" b="1">
                <a:solidFill>
                  <a:srgbClr val="141412"/>
                </a:solidFill>
              </a:defRPr>
            </a:pPr>
            <a:r>
              <a:t>Jo Boyden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Managing 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Partner </a:t>
            </a:r>
          </a:p>
        </p:txBody>
      </p:sp>
      <p:sp>
        <p:nvSpPr>
          <p:cNvPr id="133" name="Rectangle 35"/>
          <p:cNvSpPr txBox="1"/>
          <p:nvPr/>
        </p:nvSpPr>
        <p:spPr>
          <a:xfrm>
            <a:off x="5760329" y="3303058"/>
            <a:ext cx="1215657" cy="50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000" b="1">
                <a:solidFill>
                  <a:srgbClr val="141412"/>
                </a:solidFill>
              </a:defRPr>
            </a:pPr>
            <a:r>
              <a:t>Martin Harrison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Planning  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Partner</a:t>
            </a:r>
          </a:p>
        </p:txBody>
      </p:sp>
      <p:sp>
        <p:nvSpPr>
          <p:cNvPr id="134" name="Rectangle 36"/>
          <p:cNvSpPr txBox="1"/>
          <p:nvPr/>
        </p:nvSpPr>
        <p:spPr>
          <a:xfrm>
            <a:off x="3754844" y="3303058"/>
            <a:ext cx="1162223" cy="50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000" b="1">
                <a:solidFill>
                  <a:srgbClr val="141412"/>
                </a:solidFill>
              </a:defRPr>
            </a:pPr>
            <a:r>
              <a:t>Jeremy Sharman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Project 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Director</a:t>
            </a:r>
          </a:p>
        </p:txBody>
      </p:sp>
      <p:sp>
        <p:nvSpPr>
          <p:cNvPr id="135" name="Rectangle 37"/>
          <p:cNvSpPr txBox="1"/>
          <p:nvPr/>
        </p:nvSpPr>
        <p:spPr>
          <a:xfrm>
            <a:off x="9873980" y="3316585"/>
            <a:ext cx="1847979" cy="50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000" b="1">
                <a:solidFill>
                  <a:srgbClr val="141412"/>
                </a:solidFill>
              </a:defRPr>
            </a:pPr>
            <a:r>
              <a:t>Phil Siegle &amp; Ant Bell</a:t>
            </a:r>
            <a:endParaRPr>
              <a:solidFill>
                <a:srgbClr val="FFFFFF"/>
              </a:solidFill>
            </a:endParaRPr>
          </a:p>
          <a:p>
            <a:pPr algn="ctr">
              <a:defRPr sz="1000">
                <a:solidFill>
                  <a:srgbClr val="141412"/>
                </a:solidFill>
              </a:defRPr>
            </a:pPr>
            <a:r>
              <a:t>Creative </a:t>
            </a:r>
            <a:br/>
            <a:r>
              <a:t>Directors</a:t>
            </a:r>
          </a:p>
        </p:txBody>
      </p:sp>
      <p:grpSp>
        <p:nvGrpSpPr>
          <p:cNvPr id="138" name="Rectangle 38"/>
          <p:cNvGrpSpPr/>
          <p:nvPr/>
        </p:nvGrpSpPr>
        <p:grpSpPr>
          <a:xfrm>
            <a:off x="6111326" y="4065396"/>
            <a:ext cx="640801" cy="478801"/>
            <a:chOff x="0" y="0"/>
            <a:chExt cx="640800" cy="478799"/>
          </a:xfrm>
        </p:grpSpPr>
        <p:sp>
          <p:nvSpPr>
            <p:cNvPr id="136" name="Shape 136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7" name="Shape 137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Strategy Director</a:t>
              </a:r>
            </a:p>
          </p:txBody>
        </p:sp>
      </p:grpSp>
      <p:grpSp>
        <p:nvGrpSpPr>
          <p:cNvPr id="141" name="Rectangle 39"/>
          <p:cNvGrpSpPr/>
          <p:nvPr/>
        </p:nvGrpSpPr>
        <p:grpSpPr>
          <a:xfrm>
            <a:off x="6111326" y="4594769"/>
            <a:ext cx="640801" cy="478801"/>
            <a:chOff x="0" y="0"/>
            <a:chExt cx="640800" cy="478799"/>
          </a:xfrm>
        </p:grpSpPr>
        <p:sp>
          <p:nvSpPr>
            <p:cNvPr id="139" name="Shape 139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Shape 140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Planner</a:t>
              </a:r>
            </a:p>
          </p:txBody>
        </p:sp>
      </p:grpSp>
      <p:grpSp>
        <p:nvGrpSpPr>
          <p:cNvPr id="144" name="Rectangle 40"/>
          <p:cNvGrpSpPr/>
          <p:nvPr/>
        </p:nvGrpSpPr>
        <p:grpSpPr>
          <a:xfrm>
            <a:off x="6779259" y="4594769"/>
            <a:ext cx="640801" cy="478801"/>
            <a:chOff x="0" y="0"/>
            <a:chExt cx="640800" cy="478799"/>
          </a:xfrm>
        </p:grpSpPr>
        <p:sp>
          <p:nvSpPr>
            <p:cNvPr id="142" name="Shape 142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" name="Shape 143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Planner</a:t>
              </a:r>
            </a:p>
          </p:txBody>
        </p:sp>
      </p:grpSp>
      <p:grpSp>
        <p:nvGrpSpPr>
          <p:cNvPr id="147" name="Rectangle 41"/>
          <p:cNvGrpSpPr/>
          <p:nvPr/>
        </p:nvGrpSpPr>
        <p:grpSpPr>
          <a:xfrm>
            <a:off x="5436144" y="4594769"/>
            <a:ext cx="640801" cy="478801"/>
            <a:chOff x="0" y="0"/>
            <a:chExt cx="640800" cy="478799"/>
          </a:xfrm>
        </p:grpSpPr>
        <p:sp>
          <p:nvSpPr>
            <p:cNvPr id="145" name="Shape 145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6" name="Shape 146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Planner</a:t>
              </a:r>
            </a:p>
          </p:txBody>
        </p:sp>
      </p:grpSp>
      <p:grpSp>
        <p:nvGrpSpPr>
          <p:cNvPr id="150" name="Rectangle 42"/>
          <p:cNvGrpSpPr/>
          <p:nvPr/>
        </p:nvGrpSpPr>
        <p:grpSpPr>
          <a:xfrm>
            <a:off x="3933276" y="4065396"/>
            <a:ext cx="640801" cy="478801"/>
            <a:chOff x="0" y="0"/>
            <a:chExt cx="640800" cy="478799"/>
          </a:xfrm>
        </p:grpSpPr>
        <p:sp>
          <p:nvSpPr>
            <p:cNvPr id="148" name="Shape 148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6"/>
            </a:solidFill>
            <a:ln w="12700" cap="flat">
              <a:solidFill>
                <a:srgbClr val="FF760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" name="Shape 149"/>
            <p:cNvSpPr txBox="1"/>
            <p:nvPr/>
          </p:nvSpPr>
          <p:spPr>
            <a:xfrm>
              <a:off x="-1" y="61784"/>
              <a:ext cx="640802" cy="35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</a:defRPr>
              </a:lvl1pPr>
            </a:lstStyle>
            <a:p>
              <a:r>
                <a:t>Senior Project Manager</a:t>
              </a:r>
            </a:p>
          </p:txBody>
        </p:sp>
      </p:grpSp>
      <p:grpSp>
        <p:nvGrpSpPr>
          <p:cNvPr id="153" name="Rectangle 43"/>
          <p:cNvGrpSpPr/>
          <p:nvPr/>
        </p:nvGrpSpPr>
        <p:grpSpPr>
          <a:xfrm>
            <a:off x="3933276" y="4594769"/>
            <a:ext cx="640801" cy="478801"/>
            <a:chOff x="0" y="0"/>
            <a:chExt cx="640800" cy="478799"/>
          </a:xfrm>
        </p:grpSpPr>
        <p:sp>
          <p:nvSpPr>
            <p:cNvPr id="151" name="Shape 151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6"/>
            </a:solidFill>
            <a:ln w="12700" cap="flat">
              <a:solidFill>
                <a:srgbClr val="FF760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</a:defRPr>
              </a:lvl1pPr>
            </a:lstStyle>
            <a:p>
              <a:r>
                <a:t>Project Manager</a:t>
              </a:r>
            </a:p>
          </p:txBody>
        </p:sp>
      </p:grpSp>
      <p:grpSp>
        <p:nvGrpSpPr>
          <p:cNvPr id="156" name="Rectangle 44"/>
          <p:cNvGrpSpPr/>
          <p:nvPr/>
        </p:nvGrpSpPr>
        <p:grpSpPr>
          <a:xfrm>
            <a:off x="4601279" y="4594769"/>
            <a:ext cx="640802" cy="478801"/>
            <a:chOff x="0" y="0"/>
            <a:chExt cx="640800" cy="478799"/>
          </a:xfrm>
        </p:grpSpPr>
        <p:sp>
          <p:nvSpPr>
            <p:cNvPr id="154" name="Shape 154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6"/>
            </a:solidFill>
            <a:ln w="12700" cap="flat">
              <a:solidFill>
                <a:srgbClr val="FF760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" name="Shape 155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</a:defRPr>
              </a:lvl1pPr>
            </a:lstStyle>
            <a:p>
              <a:r>
                <a:t>Project Manager</a:t>
              </a:r>
            </a:p>
          </p:txBody>
        </p:sp>
      </p:grpSp>
      <p:grpSp>
        <p:nvGrpSpPr>
          <p:cNvPr id="159" name="Rectangle 45"/>
          <p:cNvGrpSpPr/>
          <p:nvPr/>
        </p:nvGrpSpPr>
        <p:grpSpPr>
          <a:xfrm>
            <a:off x="3933276" y="5123776"/>
            <a:ext cx="640801" cy="478801"/>
            <a:chOff x="0" y="0"/>
            <a:chExt cx="640800" cy="478799"/>
          </a:xfrm>
        </p:grpSpPr>
        <p:sp>
          <p:nvSpPr>
            <p:cNvPr id="157" name="Shape 157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6"/>
            </a:solidFill>
            <a:ln w="12700" cap="flat">
              <a:solidFill>
                <a:srgbClr val="FF760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" name="Shape 158"/>
            <p:cNvSpPr txBox="1"/>
            <p:nvPr/>
          </p:nvSpPr>
          <p:spPr>
            <a:xfrm>
              <a:off x="-1" y="61784"/>
              <a:ext cx="640802" cy="35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</a:defRPr>
              </a:lvl1pPr>
            </a:lstStyle>
            <a:p>
              <a:r>
                <a:t>Junior Project Manager</a:t>
              </a:r>
            </a:p>
          </p:txBody>
        </p:sp>
      </p:grpSp>
      <p:grpSp>
        <p:nvGrpSpPr>
          <p:cNvPr id="162" name="Rectangle 46"/>
          <p:cNvGrpSpPr/>
          <p:nvPr/>
        </p:nvGrpSpPr>
        <p:grpSpPr>
          <a:xfrm>
            <a:off x="3256034" y="4594769"/>
            <a:ext cx="640801" cy="478801"/>
            <a:chOff x="0" y="0"/>
            <a:chExt cx="640800" cy="478799"/>
          </a:xfrm>
        </p:grpSpPr>
        <p:sp>
          <p:nvSpPr>
            <p:cNvPr id="160" name="Shape 160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6"/>
            </a:solidFill>
            <a:ln w="12700" cap="flat">
              <a:solidFill>
                <a:srgbClr val="FF760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" name="Shape 161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 b="1">
                  <a:solidFill>
                    <a:srgbClr val="FFFFFF"/>
                  </a:solidFill>
                </a:defRPr>
              </a:lvl1pPr>
            </a:lstStyle>
            <a:p>
              <a:r>
                <a:t>Project Manager</a:t>
              </a:r>
            </a:p>
          </p:txBody>
        </p:sp>
      </p:grpSp>
      <p:grpSp>
        <p:nvGrpSpPr>
          <p:cNvPr id="165" name="Rectangle 47"/>
          <p:cNvGrpSpPr/>
          <p:nvPr/>
        </p:nvGrpSpPr>
        <p:grpSpPr>
          <a:xfrm>
            <a:off x="1065337" y="4065396"/>
            <a:ext cx="640801" cy="478801"/>
            <a:chOff x="0" y="0"/>
            <a:chExt cx="640800" cy="478799"/>
          </a:xfrm>
        </p:grpSpPr>
        <p:sp>
          <p:nvSpPr>
            <p:cNvPr id="163" name="Shape 163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4" name="Shape 164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Business Director</a:t>
              </a:r>
            </a:p>
          </p:txBody>
        </p:sp>
      </p:grpSp>
      <p:grpSp>
        <p:nvGrpSpPr>
          <p:cNvPr id="168" name="Rectangle 48"/>
          <p:cNvGrpSpPr/>
          <p:nvPr/>
        </p:nvGrpSpPr>
        <p:grpSpPr>
          <a:xfrm>
            <a:off x="387620" y="4065396"/>
            <a:ext cx="640802" cy="478801"/>
            <a:chOff x="0" y="0"/>
            <a:chExt cx="640800" cy="478799"/>
          </a:xfrm>
        </p:grpSpPr>
        <p:sp>
          <p:nvSpPr>
            <p:cNvPr id="166" name="Shape 166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Business Director</a:t>
              </a:r>
            </a:p>
          </p:txBody>
        </p:sp>
      </p:grpSp>
      <p:grpSp>
        <p:nvGrpSpPr>
          <p:cNvPr id="171" name="Rectangle 49"/>
          <p:cNvGrpSpPr/>
          <p:nvPr/>
        </p:nvGrpSpPr>
        <p:grpSpPr>
          <a:xfrm>
            <a:off x="1743055" y="4065396"/>
            <a:ext cx="640801" cy="478801"/>
            <a:chOff x="0" y="0"/>
            <a:chExt cx="640800" cy="478799"/>
          </a:xfrm>
        </p:grpSpPr>
        <p:sp>
          <p:nvSpPr>
            <p:cNvPr id="169" name="Shape 169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0" name="Shape 170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Business Director</a:t>
              </a:r>
            </a:p>
          </p:txBody>
        </p:sp>
      </p:grpSp>
      <p:grpSp>
        <p:nvGrpSpPr>
          <p:cNvPr id="174" name="Rectangle 50"/>
          <p:cNvGrpSpPr/>
          <p:nvPr/>
        </p:nvGrpSpPr>
        <p:grpSpPr>
          <a:xfrm>
            <a:off x="2420772" y="4065396"/>
            <a:ext cx="640801" cy="478801"/>
            <a:chOff x="0" y="0"/>
            <a:chExt cx="640800" cy="478799"/>
          </a:xfrm>
        </p:grpSpPr>
        <p:sp>
          <p:nvSpPr>
            <p:cNvPr id="172" name="Shape 172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3" name="Shape 173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Business Director</a:t>
              </a:r>
            </a:p>
          </p:txBody>
        </p:sp>
      </p:grpSp>
      <p:grpSp>
        <p:nvGrpSpPr>
          <p:cNvPr id="177" name="Rectangle 51"/>
          <p:cNvGrpSpPr/>
          <p:nvPr/>
        </p:nvGrpSpPr>
        <p:grpSpPr>
          <a:xfrm>
            <a:off x="1065337" y="4594769"/>
            <a:ext cx="640801" cy="478801"/>
            <a:chOff x="0" y="0"/>
            <a:chExt cx="640800" cy="478799"/>
          </a:xfrm>
        </p:grpSpPr>
        <p:sp>
          <p:nvSpPr>
            <p:cNvPr id="175" name="Shape 175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6" name="Shape 176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Account Director</a:t>
              </a:r>
            </a:p>
          </p:txBody>
        </p:sp>
      </p:grpSp>
      <p:grpSp>
        <p:nvGrpSpPr>
          <p:cNvPr id="180" name="Rectangle 52"/>
          <p:cNvGrpSpPr/>
          <p:nvPr/>
        </p:nvGrpSpPr>
        <p:grpSpPr>
          <a:xfrm>
            <a:off x="1743055" y="4594769"/>
            <a:ext cx="640801" cy="478801"/>
            <a:chOff x="0" y="0"/>
            <a:chExt cx="640800" cy="478799"/>
          </a:xfrm>
        </p:grpSpPr>
        <p:sp>
          <p:nvSpPr>
            <p:cNvPr id="178" name="Shape 178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9" name="Shape 179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Account Director</a:t>
              </a:r>
            </a:p>
          </p:txBody>
        </p:sp>
      </p:grpSp>
      <p:grpSp>
        <p:nvGrpSpPr>
          <p:cNvPr id="183" name="Rectangle 53"/>
          <p:cNvGrpSpPr/>
          <p:nvPr/>
        </p:nvGrpSpPr>
        <p:grpSpPr>
          <a:xfrm>
            <a:off x="2420772" y="4594769"/>
            <a:ext cx="640801" cy="478801"/>
            <a:chOff x="0" y="0"/>
            <a:chExt cx="640800" cy="478799"/>
          </a:xfrm>
        </p:grpSpPr>
        <p:sp>
          <p:nvSpPr>
            <p:cNvPr id="181" name="Shape 181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" name="Shape 182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Account Director</a:t>
              </a:r>
            </a:p>
          </p:txBody>
        </p:sp>
      </p:grpSp>
      <p:grpSp>
        <p:nvGrpSpPr>
          <p:cNvPr id="186" name="Rectangle 54"/>
          <p:cNvGrpSpPr/>
          <p:nvPr/>
        </p:nvGrpSpPr>
        <p:grpSpPr>
          <a:xfrm>
            <a:off x="387620" y="4598628"/>
            <a:ext cx="640802" cy="478801"/>
            <a:chOff x="0" y="0"/>
            <a:chExt cx="640800" cy="478799"/>
          </a:xfrm>
        </p:grpSpPr>
        <p:sp>
          <p:nvSpPr>
            <p:cNvPr id="184" name="Shape 184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" name="Shape 185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Account Director</a:t>
              </a:r>
            </a:p>
          </p:txBody>
        </p:sp>
      </p:grpSp>
      <p:grpSp>
        <p:nvGrpSpPr>
          <p:cNvPr id="189" name="Rectangle 55"/>
          <p:cNvGrpSpPr/>
          <p:nvPr/>
        </p:nvGrpSpPr>
        <p:grpSpPr>
          <a:xfrm>
            <a:off x="7582899" y="4065396"/>
            <a:ext cx="640801" cy="478801"/>
            <a:chOff x="0" y="0"/>
            <a:chExt cx="640800" cy="478799"/>
          </a:xfrm>
        </p:grpSpPr>
        <p:sp>
          <p:nvSpPr>
            <p:cNvPr id="187" name="Shape 187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6"/>
            </a:solidFill>
            <a:ln w="12700" cap="flat">
              <a:solidFill>
                <a:srgbClr val="FF760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8" name="Shape 188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Data Director</a:t>
              </a:r>
            </a:p>
          </p:txBody>
        </p:sp>
      </p:grpSp>
      <p:grpSp>
        <p:nvGrpSpPr>
          <p:cNvPr id="192" name="Rectangle 56"/>
          <p:cNvGrpSpPr/>
          <p:nvPr/>
        </p:nvGrpSpPr>
        <p:grpSpPr>
          <a:xfrm>
            <a:off x="8249809" y="4594769"/>
            <a:ext cx="640801" cy="478801"/>
            <a:chOff x="0" y="0"/>
            <a:chExt cx="640800" cy="478799"/>
          </a:xfrm>
        </p:grpSpPr>
        <p:sp>
          <p:nvSpPr>
            <p:cNvPr id="190" name="Shape 190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6"/>
            </a:solidFill>
            <a:ln w="12700" cap="flat">
              <a:solidFill>
                <a:srgbClr val="FF760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1" name="Shape 191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Analyst</a:t>
              </a:r>
            </a:p>
          </p:txBody>
        </p:sp>
      </p:grpSp>
      <p:grpSp>
        <p:nvGrpSpPr>
          <p:cNvPr id="195" name="Rectangle 57"/>
          <p:cNvGrpSpPr/>
          <p:nvPr/>
        </p:nvGrpSpPr>
        <p:grpSpPr>
          <a:xfrm>
            <a:off x="7582899" y="4594769"/>
            <a:ext cx="640801" cy="478801"/>
            <a:chOff x="0" y="0"/>
            <a:chExt cx="640800" cy="478799"/>
          </a:xfrm>
        </p:grpSpPr>
        <p:sp>
          <p:nvSpPr>
            <p:cNvPr id="193" name="Shape 193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6"/>
            </a:solidFill>
            <a:ln w="12700" cap="flat">
              <a:solidFill>
                <a:srgbClr val="FF760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hape 194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Data Planner</a:t>
              </a:r>
            </a:p>
          </p:txBody>
        </p:sp>
      </p:grpSp>
      <p:grpSp>
        <p:nvGrpSpPr>
          <p:cNvPr id="198" name="Rectangle 58"/>
          <p:cNvGrpSpPr/>
          <p:nvPr/>
        </p:nvGrpSpPr>
        <p:grpSpPr>
          <a:xfrm>
            <a:off x="8249809" y="4065396"/>
            <a:ext cx="640801" cy="478801"/>
            <a:chOff x="0" y="0"/>
            <a:chExt cx="640800" cy="478799"/>
          </a:xfrm>
        </p:grpSpPr>
        <p:sp>
          <p:nvSpPr>
            <p:cNvPr id="196" name="Shape 196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6"/>
            </a:solidFill>
            <a:ln w="12700" cap="flat">
              <a:solidFill>
                <a:srgbClr val="FF760B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7" name="Shape 197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700">
                  <a:solidFill>
                    <a:srgbClr val="FFFFFF"/>
                  </a:solidFill>
                </a:defRPr>
              </a:pPr>
              <a:r>
                <a:t>Head </a:t>
              </a:r>
            </a:p>
            <a:p>
              <a:pPr algn="ctr">
                <a:defRPr sz="700">
                  <a:solidFill>
                    <a:srgbClr val="FFFFFF"/>
                  </a:solidFill>
                </a:defRPr>
              </a:pPr>
              <a:r>
                <a:t>of Analytics</a:t>
              </a:r>
            </a:p>
          </p:txBody>
        </p:sp>
      </p:grpSp>
      <p:grpSp>
        <p:nvGrpSpPr>
          <p:cNvPr id="201" name="Rectangle 59"/>
          <p:cNvGrpSpPr/>
          <p:nvPr/>
        </p:nvGrpSpPr>
        <p:grpSpPr>
          <a:xfrm>
            <a:off x="9062749" y="4065396"/>
            <a:ext cx="640801" cy="478801"/>
            <a:chOff x="0" y="0"/>
            <a:chExt cx="640800" cy="478799"/>
          </a:xfrm>
        </p:grpSpPr>
        <p:sp>
          <p:nvSpPr>
            <p:cNvPr id="199" name="Shape 199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Shape 200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Service Designer</a:t>
              </a:r>
            </a:p>
          </p:txBody>
        </p:sp>
      </p:grpSp>
      <p:grpSp>
        <p:nvGrpSpPr>
          <p:cNvPr id="204" name="Rectangle 60"/>
          <p:cNvGrpSpPr/>
          <p:nvPr/>
        </p:nvGrpSpPr>
        <p:grpSpPr>
          <a:xfrm>
            <a:off x="9873980" y="4065396"/>
            <a:ext cx="640801" cy="478801"/>
            <a:chOff x="0" y="0"/>
            <a:chExt cx="640800" cy="478799"/>
          </a:xfrm>
        </p:grpSpPr>
        <p:sp>
          <p:nvSpPr>
            <p:cNvPr id="202" name="Shape 202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Art Director</a:t>
              </a:r>
            </a:p>
          </p:txBody>
        </p:sp>
      </p:grpSp>
      <p:grpSp>
        <p:nvGrpSpPr>
          <p:cNvPr id="207" name="Rectangle 61"/>
          <p:cNvGrpSpPr/>
          <p:nvPr/>
        </p:nvGrpSpPr>
        <p:grpSpPr>
          <a:xfrm>
            <a:off x="10548680" y="4065396"/>
            <a:ext cx="640801" cy="478801"/>
            <a:chOff x="0" y="0"/>
            <a:chExt cx="640800" cy="478799"/>
          </a:xfrm>
        </p:grpSpPr>
        <p:sp>
          <p:nvSpPr>
            <p:cNvPr id="205" name="Shape 205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6" name="Shape 206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Copywriter</a:t>
              </a:r>
            </a:p>
          </p:txBody>
        </p:sp>
      </p:grpSp>
      <p:grpSp>
        <p:nvGrpSpPr>
          <p:cNvPr id="210" name="Rectangle 62"/>
          <p:cNvGrpSpPr/>
          <p:nvPr/>
        </p:nvGrpSpPr>
        <p:grpSpPr>
          <a:xfrm>
            <a:off x="9873980" y="4594769"/>
            <a:ext cx="640801" cy="478801"/>
            <a:chOff x="0" y="0"/>
            <a:chExt cx="640800" cy="478799"/>
          </a:xfrm>
        </p:grpSpPr>
        <p:sp>
          <p:nvSpPr>
            <p:cNvPr id="208" name="Shape 208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9" name="Shape 209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Art Director</a:t>
              </a:r>
            </a:p>
          </p:txBody>
        </p:sp>
      </p:grpSp>
      <p:grpSp>
        <p:nvGrpSpPr>
          <p:cNvPr id="213" name="Rectangle 63"/>
          <p:cNvGrpSpPr/>
          <p:nvPr/>
        </p:nvGrpSpPr>
        <p:grpSpPr>
          <a:xfrm>
            <a:off x="10548680" y="4594769"/>
            <a:ext cx="640801" cy="478801"/>
            <a:chOff x="0" y="0"/>
            <a:chExt cx="640800" cy="478799"/>
          </a:xfrm>
        </p:grpSpPr>
        <p:sp>
          <p:nvSpPr>
            <p:cNvPr id="211" name="Shape 211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2" name="Shape 212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Copywriter</a:t>
              </a:r>
            </a:p>
          </p:txBody>
        </p:sp>
      </p:grpSp>
      <p:grpSp>
        <p:nvGrpSpPr>
          <p:cNvPr id="216" name="Rectangle 64"/>
          <p:cNvGrpSpPr/>
          <p:nvPr/>
        </p:nvGrpSpPr>
        <p:grpSpPr>
          <a:xfrm>
            <a:off x="9873980" y="5114833"/>
            <a:ext cx="640801" cy="478801"/>
            <a:chOff x="0" y="0"/>
            <a:chExt cx="640800" cy="478799"/>
          </a:xfrm>
        </p:grpSpPr>
        <p:sp>
          <p:nvSpPr>
            <p:cNvPr id="214" name="Shape 214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Art Director</a:t>
              </a:r>
            </a:p>
          </p:txBody>
        </p:sp>
      </p:grpSp>
      <p:grpSp>
        <p:nvGrpSpPr>
          <p:cNvPr id="219" name="Rectangle 65"/>
          <p:cNvGrpSpPr/>
          <p:nvPr/>
        </p:nvGrpSpPr>
        <p:grpSpPr>
          <a:xfrm>
            <a:off x="10548680" y="5114833"/>
            <a:ext cx="640801" cy="478801"/>
            <a:chOff x="0" y="0"/>
            <a:chExt cx="640800" cy="478799"/>
          </a:xfrm>
        </p:grpSpPr>
        <p:sp>
          <p:nvSpPr>
            <p:cNvPr id="217" name="Shape 217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8" name="Shape 218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Copywriter</a:t>
              </a:r>
            </a:p>
          </p:txBody>
        </p:sp>
      </p:grpSp>
      <p:grpSp>
        <p:nvGrpSpPr>
          <p:cNvPr id="222" name="Rectangle 66"/>
          <p:cNvGrpSpPr/>
          <p:nvPr/>
        </p:nvGrpSpPr>
        <p:grpSpPr>
          <a:xfrm>
            <a:off x="9873980" y="5634237"/>
            <a:ext cx="640801" cy="478801"/>
            <a:chOff x="0" y="0"/>
            <a:chExt cx="640800" cy="478799"/>
          </a:xfrm>
        </p:grpSpPr>
        <p:sp>
          <p:nvSpPr>
            <p:cNvPr id="220" name="Shape 220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1" name="Shape 221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Art Director</a:t>
              </a:r>
            </a:p>
          </p:txBody>
        </p:sp>
      </p:grpSp>
      <p:grpSp>
        <p:nvGrpSpPr>
          <p:cNvPr id="225" name="Rectangle 67"/>
          <p:cNvGrpSpPr/>
          <p:nvPr/>
        </p:nvGrpSpPr>
        <p:grpSpPr>
          <a:xfrm>
            <a:off x="10548680" y="5634237"/>
            <a:ext cx="640801" cy="478801"/>
            <a:chOff x="0" y="0"/>
            <a:chExt cx="640800" cy="478799"/>
          </a:xfrm>
        </p:grpSpPr>
        <p:sp>
          <p:nvSpPr>
            <p:cNvPr id="223" name="Shape 223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4" name="Shape 224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Copywriter</a:t>
              </a:r>
            </a:p>
          </p:txBody>
        </p:sp>
      </p:grpSp>
      <p:grpSp>
        <p:nvGrpSpPr>
          <p:cNvPr id="228" name="Rectangle 68"/>
          <p:cNvGrpSpPr/>
          <p:nvPr/>
        </p:nvGrpSpPr>
        <p:grpSpPr>
          <a:xfrm>
            <a:off x="11232560" y="4065396"/>
            <a:ext cx="640801" cy="478801"/>
            <a:chOff x="0" y="0"/>
            <a:chExt cx="640800" cy="478799"/>
          </a:xfrm>
        </p:grpSpPr>
        <p:sp>
          <p:nvSpPr>
            <p:cNvPr id="226" name="Shape 226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7" name="Shape 227"/>
            <p:cNvSpPr txBox="1"/>
            <p:nvPr/>
          </p:nvSpPr>
          <p:spPr>
            <a:xfrm>
              <a:off x="-1" y="106234"/>
              <a:ext cx="640802" cy="266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700">
                  <a:solidFill>
                    <a:srgbClr val="FFFFFF"/>
                  </a:solidFill>
                </a:defRPr>
              </a:pPr>
              <a:r>
                <a:t>Senior</a:t>
              </a:r>
            </a:p>
            <a:p>
              <a:pPr algn="ctr">
                <a:defRPr sz="700">
                  <a:solidFill>
                    <a:srgbClr val="FFFFFF"/>
                  </a:solidFill>
                </a:defRPr>
              </a:pPr>
              <a:r>
                <a:t>Copywriter</a:t>
              </a:r>
            </a:p>
          </p:txBody>
        </p:sp>
      </p:grpSp>
      <p:grpSp>
        <p:nvGrpSpPr>
          <p:cNvPr id="231" name="Rectangle 69"/>
          <p:cNvGrpSpPr/>
          <p:nvPr/>
        </p:nvGrpSpPr>
        <p:grpSpPr>
          <a:xfrm>
            <a:off x="11232560" y="4594769"/>
            <a:ext cx="640801" cy="478801"/>
            <a:chOff x="0" y="0"/>
            <a:chExt cx="640800" cy="478799"/>
          </a:xfrm>
        </p:grpSpPr>
        <p:sp>
          <p:nvSpPr>
            <p:cNvPr id="229" name="Shape 229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" name="Shape 230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Designer</a:t>
              </a:r>
            </a:p>
          </p:txBody>
        </p:sp>
      </p:grpSp>
      <p:grpSp>
        <p:nvGrpSpPr>
          <p:cNvPr id="234" name="Rectangle 70"/>
          <p:cNvGrpSpPr/>
          <p:nvPr/>
        </p:nvGrpSpPr>
        <p:grpSpPr>
          <a:xfrm>
            <a:off x="11232560" y="5114833"/>
            <a:ext cx="640801" cy="478801"/>
            <a:chOff x="0" y="0"/>
            <a:chExt cx="640800" cy="478799"/>
          </a:xfrm>
        </p:grpSpPr>
        <p:sp>
          <p:nvSpPr>
            <p:cNvPr id="232" name="Shape 232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3" name="Shape 233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Designer</a:t>
              </a:r>
            </a:p>
          </p:txBody>
        </p:sp>
      </p:grpSp>
      <p:grpSp>
        <p:nvGrpSpPr>
          <p:cNvPr id="237" name="Rectangle 71"/>
          <p:cNvGrpSpPr/>
          <p:nvPr/>
        </p:nvGrpSpPr>
        <p:grpSpPr>
          <a:xfrm>
            <a:off x="11232560" y="5634237"/>
            <a:ext cx="640801" cy="478801"/>
            <a:chOff x="0" y="0"/>
            <a:chExt cx="640800" cy="478799"/>
          </a:xfrm>
        </p:grpSpPr>
        <p:sp>
          <p:nvSpPr>
            <p:cNvPr id="235" name="Shape 235"/>
            <p:cNvSpPr/>
            <p:nvPr/>
          </p:nvSpPr>
          <p:spPr>
            <a:xfrm>
              <a:off x="-1" y="0"/>
              <a:ext cx="640802" cy="478800"/>
            </a:xfrm>
            <a:prstGeom prst="rect">
              <a:avLst/>
            </a:pr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6" name="Shape 236"/>
            <p:cNvSpPr txBox="1"/>
            <p:nvPr/>
          </p:nvSpPr>
          <p:spPr>
            <a:xfrm>
              <a:off x="-1" y="150684"/>
              <a:ext cx="640802" cy="17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700">
                  <a:solidFill>
                    <a:srgbClr val="FFFFFF"/>
                  </a:solidFill>
                </a:defRPr>
              </a:lvl1pPr>
            </a:lstStyle>
            <a:p>
              <a:r>
                <a:t>Designer</a:t>
              </a:r>
            </a:p>
          </p:txBody>
        </p:sp>
      </p:grpSp>
      <p:sp>
        <p:nvSpPr>
          <p:cNvPr id="238" name="TextBox 72"/>
          <p:cNvSpPr txBox="1"/>
          <p:nvPr/>
        </p:nvSpPr>
        <p:spPr>
          <a:xfrm>
            <a:off x="4737013" y="2857373"/>
            <a:ext cx="3505711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solidFill>
                  <a:srgbClr val="0A47ED"/>
                </a:solidFill>
              </a:defRPr>
            </a:lvl1pPr>
          </a:lstStyle>
          <a:p>
            <a:r>
              <a:t>Leadership Team </a:t>
            </a:r>
          </a:p>
        </p:txBody>
      </p:sp>
      <p:sp>
        <p:nvSpPr>
          <p:cNvPr id="239" name="Straight Connector 73"/>
          <p:cNvSpPr/>
          <p:nvPr/>
        </p:nvSpPr>
        <p:spPr>
          <a:xfrm flipH="1">
            <a:off x="376045" y="3265911"/>
            <a:ext cx="1" cy="624562"/>
          </a:xfrm>
          <a:prstGeom prst="line">
            <a:avLst/>
          </a:prstGeom>
          <a:ln w="6350">
            <a:solidFill>
              <a:srgbClr val="D9D9D9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0" name="Straight Connector 74"/>
          <p:cNvSpPr/>
          <p:nvPr/>
        </p:nvSpPr>
        <p:spPr>
          <a:xfrm>
            <a:off x="3098225" y="3265911"/>
            <a:ext cx="1" cy="624562"/>
          </a:xfrm>
          <a:prstGeom prst="line">
            <a:avLst/>
          </a:prstGeom>
          <a:ln w="6350">
            <a:solidFill>
              <a:srgbClr val="D9D9D9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1" name="Straight Connector 75"/>
          <p:cNvSpPr/>
          <p:nvPr/>
        </p:nvSpPr>
        <p:spPr>
          <a:xfrm>
            <a:off x="3255881" y="3265911"/>
            <a:ext cx="1" cy="624562"/>
          </a:xfrm>
          <a:prstGeom prst="line">
            <a:avLst/>
          </a:prstGeom>
          <a:ln w="6350">
            <a:solidFill>
              <a:srgbClr val="D9D9D9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2" name="Straight Connector 76"/>
          <p:cNvSpPr/>
          <p:nvPr/>
        </p:nvSpPr>
        <p:spPr>
          <a:xfrm>
            <a:off x="5242335" y="3265911"/>
            <a:ext cx="1" cy="624562"/>
          </a:xfrm>
          <a:prstGeom prst="line">
            <a:avLst/>
          </a:prstGeom>
          <a:ln w="6350">
            <a:solidFill>
              <a:srgbClr val="D9D9D9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3" name="Straight Connector 77"/>
          <p:cNvSpPr/>
          <p:nvPr/>
        </p:nvSpPr>
        <p:spPr>
          <a:xfrm>
            <a:off x="5399990" y="3265911"/>
            <a:ext cx="1" cy="624562"/>
          </a:xfrm>
          <a:prstGeom prst="line">
            <a:avLst/>
          </a:prstGeom>
          <a:ln w="6350">
            <a:solidFill>
              <a:srgbClr val="D9D9D9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4" name="Straight Connector 78"/>
          <p:cNvSpPr/>
          <p:nvPr/>
        </p:nvSpPr>
        <p:spPr>
          <a:xfrm>
            <a:off x="7438997" y="3265911"/>
            <a:ext cx="1" cy="624562"/>
          </a:xfrm>
          <a:prstGeom prst="line">
            <a:avLst/>
          </a:prstGeom>
          <a:ln w="6350">
            <a:solidFill>
              <a:srgbClr val="D9D9D9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5" name="Straight Connector 79"/>
          <p:cNvSpPr/>
          <p:nvPr/>
        </p:nvSpPr>
        <p:spPr>
          <a:xfrm>
            <a:off x="7565121" y="3265911"/>
            <a:ext cx="1" cy="624562"/>
          </a:xfrm>
          <a:prstGeom prst="line">
            <a:avLst/>
          </a:prstGeom>
          <a:ln w="6350">
            <a:solidFill>
              <a:srgbClr val="D9D9D9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6" name="Straight Connector 80"/>
          <p:cNvSpPr/>
          <p:nvPr/>
        </p:nvSpPr>
        <p:spPr>
          <a:xfrm>
            <a:off x="8878914" y="3265911"/>
            <a:ext cx="1" cy="624562"/>
          </a:xfrm>
          <a:prstGeom prst="line">
            <a:avLst/>
          </a:prstGeom>
          <a:ln w="6350">
            <a:solidFill>
              <a:srgbClr val="D9D9D9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7" name="Straight Connector 81"/>
          <p:cNvSpPr/>
          <p:nvPr/>
        </p:nvSpPr>
        <p:spPr>
          <a:xfrm>
            <a:off x="9866886" y="3265911"/>
            <a:ext cx="1" cy="624562"/>
          </a:xfrm>
          <a:prstGeom prst="line">
            <a:avLst/>
          </a:prstGeom>
          <a:ln w="6350">
            <a:solidFill>
              <a:srgbClr val="D9D9D9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8" name="Straight Connector 82"/>
          <p:cNvSpPr/>
          <p:nvPr/>
        </p:nvSpPr>
        <p:spPr>
          <a:xfrm>
            <a:off x="11874362" y="3265911"/>
            <a:ext cx="1" cy="624562"/>
          </a:xfrm>
          <a:prstGeom prst="line">
            <a:avLst/>
          </a:prstGeom>
          <a:ln w="6350">
            <a:solidFill>
              <a:srgbClr val="D9D9D9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eighted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Shape 1170"/>
          <p:cNvSpPr txBox="1">
            <a:spLocks noGrp="1"/>
          </p:cNvSpPr>
          <p:nvPr>
            <p:ph type="body" sz="quarter" idx="1"/>
          </p:nvPr>
        </p:nvSpPr>
        <p:spPr>
          <a:xfrm>
            <a:off x="766522" y="2508679"/>
            <a:ext cx="3370731" cy="2749152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</a:lvl1pPr>
            <a:lvl2pPr defTabSz="914400">
              <a:lnSpc>
                <a:spcPct val="95000"/>
              </a:lnSpc>
              <a:spcBef>
                <a:spcPts val="1000"/>
              </a:spcBef>
            </a:lvl2pPr>
            <a:lvl3pPr defTabSz="914400">
              <a:lnSpc>
                <a:spcPct val="95000"/>
              </a:lnSpc>
              <a:spcBef>
                <a:spcPts val="1000"/>
              </a:spcBef>
            </a:lvl3pPr>
            <a:lvl4pPr defTabSz="914400">
              <a:lnSpc>
                <a:spcPct val="95000"/>
              </a:lnSpc>
              <a:spcBef>
                <a:spcPts val="1000"/>
              </a:spcBef>
            </a:lvl4pPr>
            <a:lvl5pPr defTabSz="914400">
              <a:lnSpc>
                <a:spcPct val="95000"/>
              </a:lnSpc>
              <a:spcBef>
                <a:spcPts val="10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5861" y="648024"/>
            <a:ext cx="10769672" cy="1126614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172" name="Text Placeholder 2"/>
          <p:cNvSpPr>
            <a:spLocks noGrp="1"/>
          </p:cNvSpPr>
          <p:nvPr>
            <p:ph type="body" sz="half" idx="14"/>
          </p:nvPr>
        </p:nvSpPr>
        <p:spPr>
          <a:xfrm>
            <a:off x="4306234" y="2508679"/>
            <a:ext cx="6920836" cy="2749152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173" name="Shape 1173"/>
          <p:cNvSpPr txBox="1">
            <a:spLocks noGrp="1"/>
          </p:cNvSpPr>
          <p:nvPr>
            <p:ph type="sldNum" sz="quarter" idx="2"/>
          </p:nvPr>
        </p:nvSpPr>
        <p:spPr>
          <a:xfrm>
            <a:off x="749016" y="6414592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74" name="Freeform 5"/>
          <p:cNvSpPr/>
          <p:nvPr/>
        </p:nvSpPr>
        <p:spPr>
          <a:xfrm>
            <a:off x="11505533" y="6165708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Shape 1181"/>
          <p:cNvSpPr txBox="1">
            <a:spLocks noGrp="1"/>
          </p:cNvSpPr>
          <p:nvPr>
            <p:ph type="body" sz="quarter" idx="1"/>
          </p:nvPr>
        </p:nvSpPr>
        <p:spPr>
          <a:xfrm>
            <a:off x="766522" y="2508679"/>
            <a:ext cx="3370731" cy="2749152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000"/>
              </a:spcBef>
            </a:lvl1pPr>
            <a:lvl2pPr defTabSz="914400">
              <a:lnSpc>
                <a:spcPct val="95000"/>
              </a:lnSpc>
              <a:spcBef>
                <a:spcPts val="1000"/>
              </a:spcBef>
            </a:lvl2pPr>
            <a:lvl3pPr defTabSz="914400">
              <a:lnSpc>
                <a:spcPct val="95000"/>
              </a:lnSpc>
              <a:spcBef>
                <a:spcPts val="1000"/>
              </a:spcBef>
            </a:lvl3pPr>
            <a:lvl4pPr defTabSz="914400">
              <a:lnSpc>
                <a:spcPct val="95000"/>
              </a:lnSpc>
              <a:spcBef>
                <a:spcPts val="1000"/>
              </a:spcBef>
            </a:lvl4pPr>
            <a:lvl5pPr defTabSz="914400">
              <a:lnSpc>
                <a:spcPct val="95000"/>
              </a:lnSpc>
              <a:spcBef>
                <a:spcPts val="10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2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5861" y="648024"/>
            <a:ext cx="10769672" cy="1126614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18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306235" y="2508679"/>
            <a:ext cx="3370730" cy="2749152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18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7856342" y="2508679"/>
            <a:ext cx="3370729" cy="2749152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185" name="Shape 1185"/>
          <p:cNvSpPr txBox="1">
            <a:spLocks noGrp="1"/>
          </p:cNvSpPr>
          <p:nvPr>
            <p:ph type="sldNum" sz="quarter" idx="2"/>
          </p:nvPr>
        </p:nvSpPr>
        <p:spPr>
          <a:xfrm>
            <a:off x="718355" y="6464700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86" name="Freeform 5"/>
          <p:cNvSpPr/>
          <p:nvPr/>
        </p:nvSpPr>
        <p:spPr>
          <a:xfrm>
            <a:off x="11505533" y="6165708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eighted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Shape 1193"/>
          <p:cNvSpPr txBox="1">
            <a:spLocks noGrp="1"/>
          </p:cNvSpPr>
          <p:nvPr>
            <p:ph type="body" sz="quarter" idx="1"/>
          </p:nvPr>
        </p:nvSpPr>
        <p:spPr>
          <a:xfrm>
            <a:off x="735862" y="648024"/>
            <a:ext cx="10769670" cy="1126614"/>
          </a:xfrm>
          <a:prstGeom prst="rect">
            <a:avLst/>
          </a:prstGeom>
        </p:spPr>
        <p:txBody>
          <a:bodyPr numCol="1" spcCol="38100" anchor="b"/>
          <a:lstStyle>
            <a:lvl1pPr defTabSz="571181">
              <a:lnSpc>
                <a:spcPct val="90000"/>
              </a:lnSpc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66523" y="2508679"/>
            <a:ext cx="5165722" cy="2749152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19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0791" y="2508679"/>
            <a:ext cx="2508786" cy="2749152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19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737334" y="2504128"/>
            <a:ext cx="2508786" cy="2749152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197" name="Shape 1197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98" name="Freeform 5"/>
          <p:cNvSpPr/>
          <p:nvPr/>
        </p:nvSpPr>
        <p:spPr>
          <a:xfrm>
            <a:off x="11505533" y="6165708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Shape 1205"/>
          <p:cNvSpPr txBox="1">
            <a:spLocks noGrp="1"/>
          </p:cNvSpPr>
          <p:nvPr>
            <p:ph type="body" sz="quarter" idx="1"/>
          </p:nvPr>
        </p:nvSpPr>
        <p:spPr>
          <a:xfrm>
            <a:off x="735862" y="648024"/>
            <a:ext cx="10769670" cy="1126614"/>
          </a:xfrm>
          <a:prstGeom prst="rect">
            <a:avLst/>
          </a:prstGeom>
        </p:spPr>
        <p:txBody>
          <a:bodyPr numCol="1" spcCol="38100" anchor="b"/>
          <a:lstStyle>
            <a:lvl1pPr defTabSz="571181">
              <a:lnSpc>
                <a:spcPct val="90000"/>
              </a:lnSpc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1pPr>
            <a:lvl2pPr marL="0" indent="0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2pPr>
            <a:lvl3pPr marL="0" indent="0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3pPr>
            <a:lvl4pPr marL="0" indent="0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4pPr>
            <a:lvl5pPr marL="0" indent="0" defTabSz="571181">
              <a:lnSpc>
                <a:spcPct val="90000"/>
              </a:lnSpc>
              <a:buSzTx/>
              <a:buNone/>
              <a:defRPr sz="3700" spc="-39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6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0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66522" y="2508679"/>
            <a:ext cx="2508787" cy="2749152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20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423460" y="2508679"/>
            <a:ext cx="2508786" cy="2749152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209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90791" y="2508679"/>
            <a:ext cx="2508786" cy="2749152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210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737334" y="2504128"/>
            <a:ext cx="2508786" cy="2749152"/>
          </a:xfrm>
          <a:prstGeom prst="rect">
            <a:avLst/>
          </a:prstGeom>
        </p:spPr>
        <p:txBody>
          <a:bodyPr numCol="1" spcCol="38100"/>
          <a:lstStyle/>
          <a:p>
            <a:pPr defTabSz="914400">
              <a:lnSpc>
                <a:spcPct val="95000"/>
              </a:lnSpc>
              <a:spcBef>
                <a:spcPts val="1000"/>
              </a:spcBef>
            </a:pPr>
            <a:endParaRPr/>
          </a:p>
        </p:txBody>
      </p:sp>
      <p:sp>
        <p:nvSpPr>
          <p:cNvPr id="1211" name="Shape 1211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Shape 1218"/>
          <p:cNvSpPr txBox="1">
            <a:spLocks noGrp="1"/>
          </p:cNvSpPr>
          <p:nvPr>
            <p:ph type="body" sz="half" idx="1"/>
          </p:nvPr>
        </p:nvSpPr>
        <p:spPr>
          <a:xfrm>
            <a:off x="770363" y="2492681"/>
            <a:ext cx="10725209" cy="1706272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400"/>
              </a:spcBef>
              <a:buClr>
                <a:schemeClr val="accent1"/>
              </a:buClr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400"/>
              </a:spcBef>
              <a:buClr>
                <a:schemeClr val="accent1"/>
              </a:buClr>
              <a:buFont typeface="Helvetica"/>
            </a:lvl2pPr>
            <a:lvl3pPr defTabSz="914400">
              <a:lnSpc>
                <a:spcPct val="95000"/>
              </a:lnSpc>
              <a:spcBef>
                <a:spcPts val="1400"/>
              </a:spcBef>
              <a:buClr>
                <a:schemeClr val="accent1"/>
              </a:buClr>
              <a:buFont typeface="Helvetica"/>
            </a:lvl3pPr>
            <a:lvl4pPr defTabSz="914400">
              <a:lnSpc>
                <a:spcPct val="95000"/>
              </a:lnSpc>
              <a:spcBef>
                <a:spcPts val="1400"/>
              </a:spcBef>
              <a:buClr>
                <a:schemeClr val="accent1"/>
              </a:buClr>
              <a:buFont typeface="Helvetica"/>
            </a:lvl4pPr>
            <a:lvl5pPr defTabSz="914400">
              <a:lnSpc>
                <a:spcPct val="95000"/>
              </a:lnSpc>
              <a:spcBef>
                <a:spcPts val="1400"/>
              </a:spcBef>
              <a:buClr>
                <a:schemeClr val="accent1"/>
              </a:buClr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9702" y="648024"/>
            <a:ext cx="10766932" cy="1126614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220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21" name="Shape 1221"/>
          <p:cNvSpPr txBox="1">
            <a:spLocks noGrp="1"/>
          </p:cNvSpPr>
          <p:nvPr>
            <p:ph type="sldNum" sz="quarter" idx="2"/>
          </p:nvPr>
        </p:nvSpPr>
        <p:spPr>
          <a:xfrm>
            <a:off x="1219748" y="603876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ed Lis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Shape 1228"/>
          <p:cNvSpPr txBox="1">
            <a:spLocks noGrp="1"/>
          </p:cNvSpPr>
          <p:nvPr>
            <p:ph type="body" sz="quarter" idx="1"/>
          </p:nvPr>
        </p:nvSpPr>
        <p:spPr>
          <a:xfrm>
            <a:off x="770363" y="2492681"/>
            <a:ext cx="5119178" cy="1706272"/>
          </a:xfrm>
          <a:prstGeom prst="rect">
            <a:avLst/>
          </a:prstGeom>
        </p:spPr>
        <p:txBody>
          <a:bodyPr numCol="1" spcCol="38100"/>
          <a:lstStyle>
            <a:lvl1pPr marL="231775" indent="-231775" defTabSz="914400">
              <a:lnSpc>
                <a:spcPct val="95000"/>
              </a:lnSpc>
              <a:spcBef>
                <a:spcPts val="1400"/>
              </a:spcBef>
              <a:buClr>
                <a:schemeClr val="accent1"/>
              </a:buClr>
              <a:buSzPct val="100000"/>
              <a:buFont typeface="Helvetica"/>
              <a:buChar char="–"/>
            </a:lvl1pPr>
            <a:lvl2pPr defTabSz="914400">
              <a:lnSpc>
                <a:spcPct val="95000"/>
              </a:lnSpc>
              <a:spcBef>
                <a:spcPts val="1400"/>
              </a:spcBef>
              <a:buClr>
                <a:schemeClr val="accent1"/>
              </a:buClr>
              <a:buFont typeface="Helvetica"/>
            </a:lvl2pPr>
            <a:lvl3pPr defTabSz="914400">
              <a:lnSpc>
                <a:spcPct val="95000"/>
              </a:lnSpc>
              <a:spcBef>
                <a:spcPts val="1400"/>
              </a:spcBef>
              <a:buClr>
                <a:schemeClr val="accent1"/>
              </a:buClr>
              <a:buFont typeface="Helvetica"/>
            </a:lvl3pPr>
            <a:lvl4pPr defTabSz="914400">
              <a:lnSpc>
                <a:spcPct val="95000"/>
              </a:lnSpc>
              <a:spcBef>
                <a:spcPts val="1400"/>
              </a:spcBef>
              <a:buClr>
                <a:schemeClr val="accent1"/>
              </a:buClr>
              <a:buFont typeface="Helvetica"/>
            </a:lvl4pPr>
            <a:lvl5pPr defTabSz="914400">
              <a:lnSpc>
                <a:spcPct val="95000"/>
              </a:lnSpc>
              <a:spcBef>
                <a:spcPts val="1400"/>
              </a:spcBef>
              <a:buClr>
                <a:schemeClr val="accent1"/>
              </a:buClr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9702" y="648024"/>
            <a:ext cx="5139093" cy="1126614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230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31" name="Shape 1231"/>
          <p:cNvSpPr txBox="1">
            <a:spLocks noGrp="1"/>
          </p:cNvSpPr>
          <p:nvPr>
            <p:ph type="sldNum" sz="quarter" idx="2"/>
          </p:nvPr>
        </p:nvSpPr>
        <p:spPr>
          <a:xfrm>
            <a:off x="942943" y="628079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3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4060" y="2492681"/>
            <a:ext cx="5119180" cy="1706272"/>
          </a:xfrm>
          <a:prstGeom prst="rect">
            <a:avLst/>
          </a:prstGeom>
        </p:spPr>
        <p:txBody>
          <a:bodyPr numCol="1" spcCol="38100"/>
          <a:lstStyle/>
          <a:p>
            <a:pPr marL="231775" indent="-231775" defTabSz="914400">
              <a:lnSpc>
                <a:spcPct val="95000"/>
              </a:lnSpc>
              <a:spcBef>
                <a:spcPts val="1400"/>
              </a:spcBef>
              <a:buClr>
                <a:schemeClr val="accent1"/>
              </a:buClr>
              <a:buSzPct val="100000"/>
              <a:buFont typeface="Helvetica"/>
              <a:buChar char="–"/>
            </a:pPr>
            <a:endParaRPr/>
          </a:p>
        </p:txBody>
      </p:sp>
      <p:sp>
        <p:nvSpPr>
          <p:cNvPr id="123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063400" y="648024"/>
            <a:ext cx="5139093" cy="1126614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Shape 1240"/>
          <p:cNvSpPr txBox="1">
            <a:spLocks noGrp="1"/>
          </p:cNvSpPr>
          <p:nvPr>
            <p:ph type="body" sz="half" idx="1"/>
          </p:nvPr>
        </p:nvSpPr>
        <p:spPr>
          <a:xfrm>
            <a:off x="770363" y="2492681"/>
            <a:ext cx="10725209" cy="1706272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400"/>
              </a:spcBef>
            </a:lvl1pPr>
            <a:lvl2pPr defTabSz="914400">
              <a:lnSpc>
                <a:spcPct val="95000"/>
              </a:lnSpc>
              <a:spcBef>
                <a:spcPts val="1400"/>
              </a:spcBef>
            </a:lvl2pPr>
            <a:lvl3pPr defTabSz="914400">
              <a:lnSpc>
                <a:spcPct val="95000"/>
              </a:lnSpc>
              <a:spcBef>
                <a:spcPts val="1400"/>
              </a:spcBef>
            </a:lvl3pPr>
            <a:lvl4pPr defTabSz="914400">
              <a:lnSpc>
                <a:spcPct val="95000"/>
              </a:lnSpc>
              <a:spcBef>
                <a:spcPts val="1400"/>
              </a:spcBef>
            </a:lvl4pPr>
            <a:lvl5pPr defTabSz="914400">
              <a:lnSpc>
                <a:spcPct val="95000"/>
              </a:lnSpc>
              <a:spcBef>
                <a:spcPts val="1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9702" y="648024"/>
            <a:ext cx="10766932" cy="1126614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242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43" name="Shape 1243"/>
          <p:cNvSpPr txBox="1">
            <a:spLocks noGrp="1"/>
          </p:cNvSpPr>
          <p:nvPr>
            <p:ph type="sldNum" sz="quarter" idx="2"/>
          </p:nvPr>
        </p:nvSpPr>
        <p:spPr>
          <a:xfrm>
            <a:off x="854870" y="6377009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Shape 1250"/>
          <p:cNvSpPr txBox="1">
            <a:spLocks noGrp="1"/>
          </p:cNvSpPr>
          <p:nvPr>
            <p:ph type="body" sz="half" idx="1"/>
          </p:nvPr>
        </p:nvSpPr>
        <p:spPr>
          <a:xfrm>
            <a:off x="1237255" y="2492681"/>
            <a:ext cx="10258318" cy="1706272"/>
          </a:xfrm>
          <a:prstGeom prst="rect">
            <a:avLst/>
          </a:prstGeom>
        </p:spPr>
        <p:txBody>
          <a:bodyPr numCol="1" spcCol="38100"/>
          <a:lstStyle>
            <a:lvl1pPr defTabSz="914400">
              <a:lnSpc>
                <a:spcPct val="95000"/>
              </a:lnSpc>
              <a:spcBef>
                <a:spcPts val="1400"/>
              </a:spcBef>
            </a:lvl1pPr>
            <a:lvl2pPr defTabSz="914400">
              <a:lnSpc>
                <a:spcPct val="95000"/>
              </a:lnSpc>
              <a:spcBef>
                <a:spcPts val="1400"/>
              </a:spcBef>
            </a:lvl2pPr>
            <a:lvl3pPr defTabSz="914400">
              <a:lnSpc>
                <a:spcPct val="95000"/>
              </a:lnSpc>
              <a:spcBef>
                <a:spcPts val="1400"/>
              </a:spcBef>
            </a:lvl3pPr>
            <a:lvl4pPr defTabSz="914400">
              <a:lnSpc>
                <a:spcPct val="95000"/>
              </a:lnSpc>
              <a:spcBef>
                <a:spcPts val="1400"/>
              </a:spcBef>
            </a:lvl4pPr>
            <a:lvl5pPr defTabSz="914400">
              <a:lnSpc>
                <a:spcPct val="95000"/>
              </a:lnSpc>
              <a:spcBef>
                <a:spcPts val="1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9702" y="648024"/>
            <a:ext cx="10766932" cy="1126614"/>
          </a:xfrm>
          <a:prstGeom prst="rect">
            <a:avLst/>
          </a:prstGeom>
        </p:spPr>
        <p:txBody>
          <a:bodyPr numCol="1" spcCol="38100" anchor="b"/>
          <a:lstStyle/>
          <a:p>
            <a:pPr defTabSz="571181">
              <a:lnSpc>
                <a:spcPct val="90000"/>
              </a:lnSpc>
              <a:defRPr sz="3700" spc="-1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</a:defRPr>
            </a:pPr>
            <a:endParaRPr/>
          </a:p>
        </p:txBody>
      </p:sp>
      <p:sp>
        <p:nvSpPr>
          <p:cNvPr id="1252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5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73009" y="2492681"/>
            <a:ext cx="464247" cy="1706272"/>
          </a:xfrm>
          <a:prstGeom prst="rect">
            <a:avLst/>
          </a:prstGeom>
        </p:spPr>
        <p:txBody>
          <a:bodyPr numCol="1" spcCol="38100"/>
          <a:lstStyle/>
          <a:p>
            <a:pPr defTabSz="571181">
              <a:lnSpc>
                <a:spcPct val="110000"/>
              </a:lnSpc>
              <a:spcBef>
                <a:spcPts val="1400"/>
              </a:spcBef>
              <a:defRPr sz="1500">
                <a:gradFill flip="none" rotWithShape="1">
                  <a:gsLst>
                    <a:gs pos="38728">
                      <a:schemeClr val="accent1"/>
                    </a:gs>
                    <a:gs pos="56647">
                      <a:schemeClr val="accent1"/>
                    </a:gs>
                  </a:gsLst>
                  <a:lin ang="5400000" scaled="0"/>
                </a:gradFill>
                <a:latin typeface="Verlag Bold"/>
                <a:ea typeface="Verlag Bold"/>
                <a:cs typeface="Verlag Bold"/>
                <a:sym typeface="Verlag Bold"/>
              </a:defRPr>
            </a:pPr>
            <a:endParaRPr/>
          </a:p>
        </p:txBody>
      </p:sp>
      <p:sp>
        <p:nvSpPr>
          <p:cNvPr id="1254" name="Shape 1254"/>
          <p:cNvSpPr txBox="1">
            <a:spLocks noGrp="1"/>
          </p:cNvSpPr>
          <p:nvPr>
            <p:ph type="sldNum" sz="quarter" idx="2"/>
          </p:nvPr>
        </p:nvSpPr>
        <p:spPr>
          <a:xfrm>
            <a:off x="905198" y="628079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oter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solidFill>
                  <a:srgbClr val="414042"/>
                </a:soli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62" name="Shape 1262"/>
          <p:cNvSpPr txBox="1">
            <a:spLocks noGrp="1"/>
          </p:cNvSpPr>
          <p:nvPr>
            <p:ph type="sldNum" sz="quarter" idx="2"/>
          </p:nvPr>
        </p:nvSpPr>
        <p:spPr>
          <a:xfrm>
            <a:off x="905198" y="628079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38728">
                      <a:srgbClr val="0075BE"/>
                    </a:gs>
                    <a:gs pos="56647">
                      <a:srgbClr val="0075BE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ooter Only L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Freeform 5"/>
          <p:cNvSpPr/>
          <p:nvPr/>
        </p:nvSpPr>
        <p:spPr>
          <a:xfrm>
            <a:off x="11186518" y="5861177"/>
            <a:ext cx="328976" cy="325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5" y="19539"/>
                </a:moveTo>
                <a:cubicBezTo>
                  <a:pt x="20682" y="6440"/>
                  <a:pt x="20682" y="6440"/>
                  <a:pt x="20682" y="6440"/>
                </a:cubicBezTo>
                <a:cubicBezTo>
                  <a:pt x="21269" y="7764"/>
                  <a:pt x="21600" y="9236"/>
                  <a:pt x="21600" y="10818"/>
                </a:cubicBezTo>
                <a:cubicBezTo>
                  <a:pt x="21600" y="14388"/>
                  <a:pt x="19837" y="17552"/>
                  <a:pt x="17155" y="19539"/>
                </a:cubicBezTo>
                <a:moveTo>
                  <a:pt x="5694" y="20349"/>
                </a:moveTo>
                <a:cubicBezTo>
                  <a:pt x="10800" y="1288"/>
                  <a:pt x="10800" y="1288"/>
                  <a:pt x="10800" y="1288"/>
                </a:cubicBezTo>
                <a:cubicBezTo>
                  <a:pt x="15906" y="20349"/>
                  <a:pt x="15906" y="20349"/>
                  <a:pt x="15906" y="20349"/>
                </a:cubicBezTo>
                <a:cubicBezTo>
                  <a:pt x="14363" y="21158"/>
                  <a:pt x="12637" y="21600"/>
                  <a:pt x="10800" y="21600"/>
                </a:cubicBezTo>
                <a:cubicBezTo>
                  <a:pt x="8963" y="21600"/>
                  <a:pt x="7237" y="21158"/>
                  <a:pt x="5694" y="20349"/>
                </a:cubicBezTo>
                <a:moveTo>
                  <a:pt x="0" y="10818"/>
                </a:moveTo>
                <a:cubicBezTo>
                  <a:pt x="0" y="9236"/>
                  <a:pt x="331" y="7764"/>
                  <a:pt x="918" y="6440"/>
                </a:cubicBezTo>
                <a:cubicBezTo>
                  <a:pt x="4445" y="19539"/>
                  <a:pt x="4445" y="19539"/>
                  <a:pt x="4445" y="19539"/>
                </a:cubicBezTo>
                <a:cubicBezTo>
                  <a:pt x="1763" y="17552"/>
                  <a:pt x="0" y="14388"/>
                  <a:pt x="0" y="10818"/>
                </a:cubicBezTo>
                <a:moveTo>
                  <a:pt x="10212" y="0"/>
                </a:moveTo>
                <a:cubicBezTo>
                  <a:pt x="5180" y="18803"/>
                  <a:pt x="5180" y="18803"/>
                  <a:pt x="5180" y="18803"/>
                </a:cubicBezTo>
                <a:cubicBezTo>
                  <a:pt x="1543" y="5225"/>
                  <a:pt x="1543" y="5225"/>
                  <a:pt x="1543" y="5225"/>
                </a:cubicBezTo>
                <a:cubicBezTo>
                  <a:pt x="3343" y="2245"/>
                  <a:pt x="6539" y="221"/>
                  <a:pt x="10212" y="0"/>
                </a:cubicBezTo>
                <a:moveTo>
                  <a:pt x="20057" y="5225"/>
                </a:moveTo>
                <a:cubicBezTo>
                  <a:pt x="16420" y="18803"/>
                  <a:pt x="16420" y="18803"/>
                  <a:pt x="16420" y="18803"/>
                </a:cubicBezTo>
                <a:cubicBezTo>
                  <a:pt x="11388" y="0"/>
                  <a:pt x="11388" y="0"/>
                  <a:pt x="11388" y="0"/>
                </a:cubicBezTo>
                <a:cubicBezTo>
                  <a:pt x="15061" y="221"/>
                  <a:pt x="18257" y="2245"/>
                  <a:pt x="20057" y="5225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defTabSz="571181">
              <a:defRPr sz="1000">
                <a:gradFill flip="none" rotWithShape="1">
                  <a:gsLst>
                    <a:gs pos="15508">
                      <a:srgbClr val="FFFFFF"/>
                    </a:gs>
                    <a:gs pos="38728">
                      <a:srgbClr val="FFFFFF"/>
                    </a:gs>
                  </a:gsLst>
                  <a:lin ang="5400000" scaled="0"/>
                </a:gradFill>
                <a:latin typeface="Verlag Light"/>
                <a:ea typeface="Verlag Light"/>
                <a:cs typeface="Verlag Light"/>
                <a:sym typeface="Verlag Light"/>
              </a:defRPr>
            </a:pPr>
            <a:endParaRPr/>
          </a:p>
        </p:txBody>
      </p:sp>
      <p:sp>
        <p:nvSpPr>
          <p:cNvPr id="1270" name="Shape 1270"/>
          <p:cNvSpPr txBox="1">
            <a:spLocks noGrp="1"/>
          </p:cNvSpPr>
          <p:nvPr>
            <p:ph type="sldNum" sz="quarter" idx="2"/>
          </p:nvPr>
        </p:nvSpPr>
        <p:spPr>
          <a:xfrm>
            <a:off x="993271" y="628079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15508">
                      <a:srgbClr val="FFFFFF"/>
                    </a:gs>
                    <a:gs pos="38728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body" idx="1"/>
          </p:nvPr>
        </p:nvSpPr>
        <p:spPr>
          <a:xfrm>
            <a:off x="520389" y="1609725"/>
            <a:ext cx="10836276" cy="4252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numCol="2" spcCol="3599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 txBox="1">
            <a:spLocks noGrp="1"/>
          </p:cNvSpPr>
          <p:nvPr>
            <p:ph type="title"/>
          </p:nvPr>
        </p:nvSpPr>
        <p:spPr>
          <a:xfrm>
            <a:off x="515937" y="476250"/>
            <a:ext cx="11196638" cy="172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 txBox="1">
            <a:spLocks noGrp="1"/>
          </p:cNvSpPr>
          <p:nvPr>
            <p:ph type="sldNum" sz="quarter" idx="2"/>
          </p:nvPr>
        </p:nvSpPr>
        <p:spPr>
          <a:xfrm>
            <a:off x="11585574" y="6490825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29" r:id="rId79"/>
    <p:sldLayoutId id="2147483731" r:id="rId80"/>
    <p:sldLayoutId id="2147483732" r:id="rId81"/>
    <p:sldLayoutId id="2147483733" r:id="rId82"/>
    <p:sldLayoutId id="2147483734" r:id="rId83"/>
    <p:sldLayoutId id="2147483735" r:id="rId84"/>
    <p:sldLayoutId id="2147483736" r:id="rId85"/>
    <p:sldLayoutId id="2147483737" r:id="rId86"/>
    <p:sldLayoutId id="2147483738" r:id="rId87"/>
    <p:sldLayoutId id="2147483739" r:id="rId88"/>
    <p:sldLayoutId id="2147483740" r:id="rId89"/>
    <p:sldLayoutId id="2147483741" r:id="rId90"/>
    <p:sldLayoutId id="2147483742" r:id="rId91"/>
    <p:sldLayoutId id="2147483743" r:id="rId92"/>
    <p:sldLayoutId id="2147483744" r:id="rId93"/>
    <p:sldLayoutId id="2147483745" r:id="rId94"/>
    <p:sldLayoutId id="2147483746" r:id="rId95"/>
    <p:sldLayoutId id="2147483747" r:id="rId96"/>
    <p:sldLayoutId id="2147483748" r:id="rId97"/>
    <p:sldLayoutId id="2147483749" r:id="rId98"/>
    <p:sldLayoutId id="2147483750" r:id="rId99"/>
    <p:sldLayoutId id="2147483751" r:id="rId100"/>
    <p:sldLayoutId id="2147483752" r:id="rId101"/>
    <p:sldLayoutId id="2147483753" r:id="rId102"/>
    <p:sldLayoutId id="2147483754" r:id="rId103"/>
    <p:sldLayoutId id="2147483755" r:id="rId104"/>
    <p:sldLayoutId id="2147483756" r:id="rId105"/>
    <p:sldLayoutId id="2147483757" r:id="rId106"/>
    <p:sldLayoutId id="2147483758" r:id="rId107"/>
    <p:sldLayoutId id="2147483759" r:id="rId108"/>
    <p:sldLayoutId id="2147483760" r:id="rId109"/>
    <p:sldLayoutId id="2147483761" r:id="rId110"/>
    <p:sldLayoutId id="2147483762" r:id="rId111"/>
    <p:sldLayoutId id="2147483763" r:id="rId112"/>
    <p:sldLayoutId id="2147483764" r:id="rId113"/>
    <p:sldLayoutId id="2147483765" r:id="rId114"/>
    <p:sldLayoutId id="2147483766" r:id="rId115"/>
    <p:sldLayoutId id="2147483767" r:id="rId116"/>
    <p:sldLayoutId id="2147483768" r:id="rId117"/>
    <p:sldLayoutId id="2147483769" r:id="rId118"/>
    <p:sldLayoutId id="2147483770" r:id="rId119"/>
    <p:sldLayoutId id="2147483771" r:id="rId120"/>
    <p:sldLayoutId id="2147483772" r:id="rId121"/>
    <p:sldLayoutId id="2147483773" r:id="rId122"/>
    <p:sldLayoutId id="2147483774" r:id="rId123"/>
    <p:sldLayoutId id="2147483775" r:id="rId124"/>
    <p:sldLayoutId id="2147483776" r:id="rId125"/>
    <p:sldLayoutId id="2147483777" r:id="rId126"/>
    <p:sldLayoutId id="2147483778" r:id="rId127"/>
    <p:sldLayoutId id="2147483779" r:id="rId128"/>
    <p:sldLayoutId id="2147483780" r:id="rId129"/>
    <p:sldLayoutId id="2147483781" r:id="rId130"/>
    <p:sldLayoutId id="2147483782" r:id="rId131"/>
    <p:sldLayoutId id="2147483783" r:id="rId132"/>
    <p:sldLayoutId id="2147483784" r:id="rId133"/>
    <p:sldLayoutId id="2147483785" r:id="rId134"/>
    <p:sldLayoutId id="2147483786" r:id="rId135"/>
    <p:sldLayoutId id="2147483787" r:id="rId136"/>
    <p:sldLayoutId id="2147483788" r:id="rId137"/>
    <p:sldLayoutId id="2147483789" r:id="rId138"/>
    <p:sldLayoutId id="2147483790" r:id="rId139"/>
    <p:sldLayoutId id="2147483791" r:id="rId140"/>
    <p:sldLayoutId id="2147483792" r:id="rId141"/>
    <p:sldLayoutId id="2147483793" r:id="rId142"/>
    <p:sldLayoutId id="2147483794" r:id="rId143"/>
    <p:sldLayoutId id="2147483795" r:id="rId144"/>
    <p:sldLayoutId id="2147483796" r:id="rId145"/>
    <p:sldLayoutId id="2147483797" r:id="rId146"/>
    <p:sldLayoutId id="2147483798" r:id="rId147"/>
    <p:sldLayoutId id="2147483799" r:id="rId148"/>
    <p:sldLayoutId id="2147483800" r:id="rId149"/>
    <p:sldLayoutId id="2147483801" r:id="rId150"/>
    <p:sldLayoutId id="2147483802" r:id="rId151"/>
    <p:sldLayoutId id="2147483803" r:id="rId152"/>
    <p:sldLayoutId id="2147483804" r:id="rId153"/>
    <p:sldLayoutId id="2147483805" r:id="rId154"/>
    <p:sldLayoutId id="2147483806" r:id="rId155"/>
    <p:sldLayoutId id="2147483807" r:id="rId156"/>
    <p:sldLayoutId id="2147483808" r:id="rId157"/>
    <p:sldLayoutId id="2147483809" r:id="rId158"/>
    <p:sldLayoutId id="2147483810" r:id="rId159"/>
    <p:sldLayoutId id="2147483811" r:id="rId160"/>
    <p:sldLayoutId id="2147483812" r:id="rId161"/>
    <p:sldLayoutId id="2147483813" r:id="rId162"/>
    <p:sldLayoutId id="2147483814" r:id="rId163"/>
    <p:sldLayoutId id="2147483815" r:id="rId164"/>
    <p:sldLayoutId id="2147483816" r:id="rId165"/>
    <p:sldLayoutId id="2147483817" r:id="rId166"/>
    <p:sldLayoutId id="2147483818" r:id="rId167"/>
    <p:sldLayoutId id="2147483819" r:id="rId168"/>
    <p:sldLayoutId id="2147483820" r:id="rId169"/>
    <p:sldLayoutId id="2147483821" r:id="rId170"/>
    <p:sldLayoutId id="2147483822" r:id="rId171"/>
    <p:sldLayoutId id="2147483823" r:id="rId172"/>
    <p:sldLayoutId id="2147483824" r:id="rId173"/>
    <p:sldLayoutId id="2147483825" r:id="rId174"/>
    <p:sldLayoutId id="2147483826" r:id="rId175"/>
    <p:sldLayoutId id="2147483827" r:id="rId176"/>
    <p:sldLayoutId id="2147483828" r:id="rId177"/>
    <p:sldLayoutId id="2147483829" r:id="rId178"/>
    <p:sldLayoutId id="2147483830" r:id="rId179"/>
    <p:sldLayoutId id="2147483831" r:id="rId180"/>
    <p:sldLayoutId id="2147483832" r:id="rId181"/>
    <p:sldLayoutId id="2147483833" r:id="rId182"/>
    <p:sldLayoutId id="2147483834" r:id="rId183"/>
    <p:sldLayoutId id="2147483835" r:id="rId184"/>
    <p:sldLayoutId id="2147483836" r:id="rId185"/>
    <p:sldLayoutId id="2147483837" r:id="rId186"/>
    <p:sldLayoutId id="2147483838" r:id="rId187"/>
    <p:sldLayoutId id="2147483839" r:id="rId188"/>
    <p:sldLayoutId id="2147483840" r:id="rId189"/>
    <p:sldLayoutId id="2147483841" r:id="rId190"/>
    <p:sldLayoutId id="2147483842" r:id="rId191"/>
    <p:sldLayoutId id="2147483843" r:id="rId192"/>
    <p:sldLayoutId id="2147483848" r:id="rId193"/>
    <p:sldLayoutId id="2147483849" r:id="rId194"/>
    <p:sldLayoutId id="2147483851" r:id="rId195"/>
    <p:sldLayoutId id="2147483852" r:id="rId196"/>
  </p:sldLayoutIdLst>
  <p:transition spd="med"/>
  <p:txStyles>
    <p:titleStyle>
      <a:lvl1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all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all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all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all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all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all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all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all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all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231775" marR="0" indent="-231775" algn="l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231775" marR="0" indent="-231775" algn="l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231775" marR="0" indent="-231775" algn="l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31775" marR="0" indent="-231775" algn="l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463800" marR="0" indent="-177800" algn="l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21000" marR="0" indent="-177800" algn="l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378200" marR="0" indent="-177800" algn="l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835400" marR="0" indent="-177800" algn="l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18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377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565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754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5943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131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31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508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7.mp4"/><Relationship Id="rId7" Type="http://schemas.openxmlformats.org/officeDocument/2006/relationships/image" Target="../media/image4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8.tif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96.xml"/><Relationship Id="rId10" Type="http://schemas.openxmlformats.org/officeDocument/2006/relationships/image" Target="../media/image52.png"/><Relationship Id="rId4" Type="http://schemas.openxmlformats.org/officeDocument/2006/relationships/video" Target="../media/media7.mp4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3" name="Group 2533"/>
          <p:cNvGrpSpPr/>
          <p:nvPr/>
        </p:nvGrpSpPr>
        <p:grpSpPr>
          <a:xfrm>
            <a:off x="-22622" y="-12701"/>
            <a:ext cx="12237244" cy="6883451"/>
            <a:chOff x="0" y="67567"/>
            <a:chExt cx="12237243" cy="6883449"/>
          </a:xfrm>
        </p:grpSpPr>
        <p:pic>
          <p:nvPicPr>
            <p:cNvPr id="2531" name="pasted-image.tif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67567"/>
              <a:ext cx="12237244" cy="6883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2" name="bg.png"/>
            <p:cNvPicPr>
              <a:picLocks noChangeAspect="1"/>
            </p:cNvPicPr>
            <p:nvPr/>
          </p:nvPicPr>
          <p:blipFill>
            <a:blip r:embed="rId7"/>
            <a:srcRect r="4375" b="18070"/>
            <a:stretch>
              <a:fillRect/>
            </a:stretch>
          </p:blipFill>
          <p:spPr>
            <a:xfrm>
              <a:off x="556021" y="116130"/>
              <a:ext cx="11658601" cy="6786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34" name="Shape 2534"/>
          <p:cNvSpPr txBox="1"/>
          <p:nvPr/>
        </p:nvSpPr>
        <p:spPr>
          <a:xfrm>
            <a:off x="875614" y="3195442"/>
            <a:ext cx="2547244" cy="528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8" tIns="35718" rIns="35718" bIns="35718">
            <a:spAutoFit/>
          </a:bodyPr>
          <a:lstStyle>
            <a:lvl1pPr defTabSz="228600">
              <a:lnSpc>
                <a:spcPts val="6000"/>
              </a:lnSpc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REVERSE AD</a:t>
            </a:r>
          </a:p>
        </p:txBody>
      </p:sp>
      <p:sp>
        <p:nvSpPr>
          <p:cNvPr id="2535" name="Shape 2535"/>
          <p:cNvSpPr/>
          <p:nvPr/>
        </p:nvSpPr>
        <p:spPr>
          <a:xfrm>
            <a:off x="3997765" y="0"/>
            <a:ext cx="8216858" cy="69510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1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36" name="Shape 2536"/>
          <p:cNvSpPr txBox="1"/>
          <p:nvPr/>
        </p:nvSpPr>
        <p:spPr>
          <a:xfrm>
            <a:off x="268961" y="3882536"/>
            <a:ext cx="353676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defTabSz="412750">
              <a:defRPr sz="11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The latest TV commercial of TM features six friends who are on their way to an exciting beach vacation. </a:t>
            </a:r>
          </a:p>
        </p:txBody>
      </p:sp>
      <p:pic>
        <p:nvPicPr>
          <p:cNvPr id="2537" name="maxx lowre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8961" y="4275523"/>
            <a:ext cx="3536762" cy="1989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8" name="rewind 1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14554" y="990419"/>
            <a:ext cx="7594637" cy="4271984"/>
          </a:xfrm>
          <a:prstGeom prst="rect">
            <a:avLst/>
          </a:prstGeom>
          <a:ln w="12700">
            <a:miter lim="400000"/>
          </a:ln>
        </p:spPr>
      </p:pic>
      <p:sp>
        <p:nvSpPr>
          <p:cNvPr id="2539" name="Shape 2539"/>
          <p:cNvSpPr txBox="1"/>
          <p:nvPr/>
        </p:nvSpPr>
        <p:spPr>
          <a:xfrm>
            <a:off x="4315279" y="5320109"/>
            <a:ext cx="7593186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/>
          <a:p>
            <a:pPr defTabSz="412750"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t>In response to the call for people to stay indoors, we will reverse our latest commercial to make it look like the six friends are headed back home for safety.</a:t>
            </a:r>
          </a:p>
          <a:p>
            <a:pPr defTabSz="412750">
              <a:defRPr sz="1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412750">
              <a:defRPr sz="1400">
                <a:latin typeface="+mn-lt"/>
                <a:ea typeface="+mn-ea"/>
                <a:cs typeface="+mn-cs"/>
                <a:sym typeface="Helvetica"/>
              </a:defRPr>
            </a:pPr>
            <a:r>
              <a:t>Copy at the end:</a:t>
            </a:r>
          </a:p>
          <a:p>
            <a:pPr defTabSz="412750">
              <a:defRPr sz="1400" b="1">
                <a:latin typeface="+mn-lt"/>
                <a:ea typeface="+mn-ea"/>
                <a:cs typeface="+mn-cs"/>
                <a:sym typeface="Helvetica"/>
              </a:defRPr>
            </a:pPr>
            <a:r>
              <a:t>For now, let’s be a team at home, so we’re all #SafeAtHome</a:t>
            </a:r>
          </a:p>
        </p:txBody>
      </p:sp>
      <p:pic>
        <p:nvPicPr>
          <p:cNvPr id="2540" name="electric-bu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703395" y="958717"/>
            <a:ext cx="2617094" cy="2617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1" name="pasted-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6076" y="202201"/>
            <a:ext cx="1151662" cy="890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9845" fill="hold"/>
                                        <p:tgtEl>
                                          <p:spTgt spid="25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5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537"/>
                </p:tgtEl>
              </p:cMediaNode>
            </p:video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53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E661B2"/>
      </a:lt1>
      <a:dk2>
        <a:srgbClr val="A7A7A7"/>
      </a:dk2>
      <a:lt2>
        <a:srgbClr val="535353"/>
      </a:lt2>
      <a:accent1>
        <a:srgbClr val="0000E0"/>
      </a:accent1>
      <a:accent2>
        <a:srgbClr val="00D1DA"/>
      </a:accent2>
      <a:accent3>
        <a:srgbClr val="600083"/>
      </a:accent3>
      <a:accent4>
        <a:srgbClr val="E661B2"/>
      </a:accent4>
      <a:accent5>
        <a:srgbClr val="5BE181"/>
      </a:accent5>
      <a:accent6>
        <a:srgbClr val="FF760C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9143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3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0E0"/>
      </a:accent1>
      <a:accent2>
        <a:srgbClr val="00D1DA"/>
      </a:accent2>
      <a:accent3>
        <a:srgbClr val="600083"/>
      </a:accent3>
      <a:accent4>
        <a:srgbClr val="E661B2"/>
      </a:accent4>
      <a:accent5>
        <a:srgbClr val="5BE181"/>
      </a:accent5>
      <a:accent6>
        <a:srgbClr val="FF760C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9143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37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74</Words>
  <Application>Microsoft Macintosh PowerPoint</Application>
  <PresentationFormat>Widescreen</PresentationFormat>
  <Paragraphs>6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6" baseType="lpstr">
      <vt:lpstr>Arial</vt:lpstr>
      <vt:lpstr>Calibri</vt:lpstr>
      <vt:lpstr>Calibri Light</vt:lpstr>
      <vt:lpstr>Ciutadella</vt:lpstr>
      <vt:lpstr>Helvetica</vt:lpstr>
      <vt:lpstr>Helvetica Neue</vt:lpstr>
      <vt:lpstr>Helvetica Neue Light</vt:lpstr>
      <vt:lpstr>Helvetica Neue Medium</vt:lpstr>
      <vt:lpstr>Speedee</vt:lpstr>
      <vt:lpstr>Verdana</vt:lpstr>
      <vt:lpstr>Verlag Bold</vt:lpstr>
      <vt:lpstr>Verlag Book</vt:lpstr>
      <vt:lpstr>Verlag Light</vt:lpstr>
      <vt:lpstr>Verlag XLight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Hannah Vasdekys</cp:lastModifiedBy>
  <cp:revision>3</cp:revision>
  <dcterms:modified xsi:type="dcterms:W3CDTF">2020-04-01T10:46:40Z</dcterms:modified>
</cp:coreProperties>
</file>